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5" r:id="rId10"/>
  </p:sldIdLst>
  <p:sldSz cx="12192000" cy="6858000"/>
  <p:notesSz cx="6858000" cy="9144000"/>
  <p:embeddedFontLst>
    <p:embeddedFont>
      <p:font typeface="微软雅黑" panose="020B0503020204020204" charset="-122"/>
      <p:regular r:id="rId14"/>
    </p:embeddedFont>
  </p:embeddedFontLst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92" autoAdjust="0"/>
    <p:restoredTop sz="94660"/>
  </p:normalViewPr>
  <p:slideViewPr>
    <p:cSldViewPr snapToGrid="0" showGuides="1">
      <p:cViewPr varScale="1">
        <p:scale>
          <a:sx n="224" d="100"/>
          <a:sy n="224" d="100"/>
        </p:scale>
        <p:origin x="1288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1.xml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7.png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封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运营图122@2x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椭圆 25"/>
          <p:cNvSpPr/>
          <p:nvPr userDrawn="1"/>
        </p:nvSpPr>
        <p:spPr>
          <a:xfrm>
            <a:off x="6139532" y="-3354556"/>
            <a:ext cx="9815478" cy="9815478"/>
          </a:xfrm>
          <a:prstGeom prst="ellipse">
            <a:avLst/>
          </a:prstGeom>
          <a:solidFill>
            <a:srgbClr val="825AD6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任意多边形: 形状 62"/>
          <p:cNvSpPr/>
          <p:nvPr userDrawn="1"/>
        </p:nvSpPr>
        <p:spPr>
          <a:xfrm>
            <a:off x="6842162" y="-57149"/>
            <a:ext cx="6052149" cy="5815443"/>
          </a:xfrm>
          <a:custGeom>
            <a:avLst/>
            <a:gdLst>
              <a:gd name="connsiteX0" fmla="*/ 320765 w 6052149"/>
              <a:gd name="connsiteY0" fmla="*/ 0 h 5815443"/>
              <a:gd name="connsiteX1" fmla="*/ 6052149 w 6052149"/>
              <a:gd name="connsiteY1" fmla="*/ 0 h 5815443"/>
              <a:gd name="connsiteX2" fmla="*/ 6052149 w 6052149"/>
              <a:gd name="connsiteY2" fmla="*/ 5388507 h 5815443"/>
              <a:gd name="connsiteX3" fmla="*/ 6028199 w 6052149"/>
              <a:gd name="connsiteY3" fmla="*/ 5400774 h 5815443"/>
              <a:gd name="connsiteX4" fmla="*/ 4205110 w 6052149"/>
              <a:gd name="connsiteY4" fmla="*/ 5815443 h 5815443"/>
              <a:gd name="connsiteX5" fmla="*/ 0 w 6052149"/>
              <a:gd name="connsiteY5" fmla="*/ 1610333 h 5815443"/>
              <a:gd name="connsiteX6" fmla="*/ 189054 w 6052149"/>
              <a:gd name="connsiteY6" fmla="*/ 359862 h 581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2149" h="5815443">
                <a:moveTo>
                  <a:pt x="320765" y="0"/>
                </a:moveTo>
                <a:lnTo>
                  <a:pt x="6052149" y="0"/>
                </a:lnTo>
                <a:lnTo>
                  <a:pt x="6052149" y="5388507"/>
                </a:lnTo>
                <a:lnTo>
                  <a:pt x="6028199" y="5400774"/>
                </a:lnTo>
                <a:cubicBezTo>
                  <a:pt x="5476687" y="5666519"/>
                  <a:pt x="4858290" y="5815443"/>
                  <a:pt x="4205110" y="5815443"/>
                </a:cubicBezTo>
                <a:cubicBezTo>
                  <a:pt x="1882692" y="5815443"/>
                  <a:pt x="0" y="3932751"/>
                  <a:pt x="0" y="1610333"/>
                </a:cubicBezTo>
                <a:cubicBezTo>
                  <a:pt x="0" y="1174880"/>
                  <a:pt x="66189" y="754885"/>
                  <a:pt x="189054" y="359862"/>
                </a:cubicBezTo>
                <a:close/>
              </a:path>
            </a:pathLst>
          </a:custGeom>
          <a:solidFill>
            <a:srgbClr val="825AD6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任意多边形: 形状 60"/>
          <p:cNvSpPr/>
          <p:nvPr userDrawn="1"/>
        </p:nvSpPr>
        <p:spPr>
          <a:xfrm>
            <a:off x="7403858" y="-57149"/>
            <a:ext cx="5490453" cy="5253747"/>
          </a:xfrm>
          <a:custGeom>
            <a:avLst/>
            <a:gdLst>
              <a:gd name="connsiteX0" fmla="*/ 378882 w 5490453"/>
              <a:gd name="connsiteY0" fmla="*/ 0 h 5253747"/>
              <a:gd name="connsiteX1" fmla="*/ 5490453 w 5490453"/>
              <a:gd name="connsiteY1" fmla="*/ 0 h 5253747"/>
              <a:gd name="connsiteX2" fmla="*/ 5490453 w 5490453"/>
              <a:gd name="connsiteY2" fmla="*/ 4746954 h 5253747"/>
              <a:gd name="connsiteX3" fmla="*/ 5380081 w 5490453"/>
              <a:gd name="connsiteY3" fmla="*/ 4814007 h 5253747"/>
              <a:gd name="connsiteX4" fmla="*/ 3643414 w 5490453"/>
              <a:gd name="connsiteY4" fmla="*/ 5253747 h 5253747"/>
              <a:gd name="connsiteX5" fmla="*/ 0 w 5490453"/>
              <a:gd name="connsiteY5" fmla="*/ 1610333 h 5253747"/>
              <a:gd name="connsiteX6" fmla="*/ 286318 w 5490453"/>
              <a:gd name="connsiteY6" fmla="*/ 192152 h 525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453" h="5253747">
                <a:moveTo>
                  <a:pt x="378882" y="0"/>
                </a:moveTo>
                <a:lnTo>
                  <a:pt x="5490453" y="0"/>
                </a:lnTo>
                <a:lnTo>
                  <a:pt x="5490453" y="4746954"/>
                </a:lnTo>
                <a:lnTo>
                  <a:pt x="5380081" y="4814007"/>
                </a:lnTo>
                <a:cubicBezTo>
                  <a:pt x="4863834" y="5094449"/>
                  <a:pt x="4272227" y="5253747"/>
                  <a:pt x="3643414" y="5253747"/>
                </a:cubicBezTo>
                <a:cubicBezTo>
                  <a:pt x="1631212" y="5253747"/>
                  <a:pt x="0" y="3622535"/>
                  <a:pt x="0" y="1610333"/>
                </a:cubicBezTo>
                <a:cubicBezTo>
                  <a:pt x="0" y="1107283"/>
                  <a:pt x="101951" y="628044"/>
                  <a:pt x="286318" y="192152"/>
                </a:cubicBezTo>
                <a:close/>
              </a:path>
            </a:pathLst>
          </a:custGeom>
          <a:gradFill>
            <a:gsLst>
              <a:gs pos="0">
                <a:srgbClr val="825AD6"/>
              </a:gs>
              <a:gs pos="100000">
                <a:sysClr val="window" lastClr="FFFFFF">
                  <a:alpha val="15000"/>
                </a:sys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 descr="运营图1素材@2x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39115" y="-690245"/>
            <a:ext cx="14644370" cy="8237855"/>
          </a:xfrm>
          <a:prstGeom prst="rect">
            <a:avLst/>
          </a:prstGeom>
        </p:spPr>
      </p:pic>
      <p:pic>
        <p:nvPicPr>
          <p:cNvPr id="8" name="图片 7" descr="2022新logo-多种组合-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530" y="274955"/>
            <a:ext cx="5569585" cy="685800"/>
          </a:xfrm>
          <a:prstGeom prst="rect">
            <a:avLst/>
          </a:prstGeom>
        </p:spPr>
      </p:pic>
      <p:pic>
        <p:nvPicPr>
          <p:cNvPr id="11" name="图片 10" descr="openeuler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58820" y="5890260"/>
            <a:ext cx="1162685" cy="267970"/>
          </a:xfrm>
          <a:prstGeom prst="rect">
            <a:avLst/>
          </a:prstGeom>
        </p:spPr>
      </p:pic>
      <p:pic>
        <p:nvPicPr>
          <p:cNvPr id="12" name="图片 11" descr="软件所logo标准组合 [转换]-02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705" y="5808345"/>
            <a:ext cx="2171700" cy="43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运营图jianda@2x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2022新logo-多种组合-1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530" y="274955"/>
            <a:ext cx="5569585" cy="685800"/>
          </a:xfrm>
          <a:prstGeom prst="rect">
            <a:avLst/>
          </a:prstGeom>
        </p:spPr>
      </p:pic>
      <p:sp>
        <p:nvSpPr>
          <p:cNvPr id="20" name="任意多边形: 形状 46"/>
          <p:cNvSpPr>
            <a:spLocks noChangeAspect="1"/>
          </p:cNvSpPr>
          <p:nvPr userDrawn="1"/>
        </p:nvSpPr>
        <p:spPr>
          <a:xfrm rot="937321" flipH="1">
            <a:off x="-763862" y="6007350"/>
            <a:ext cx="1714536" cy="1709515"/>
          </a:xfrm>
          <a:custGeom>
            <a:avLst/>
            <a:gdLst>
              <a:gd name="connsiteX0" fmla="*/ 2364468 w 4576494"/>
              <a:gd name="connsiteY0" fmla="*/ 740 h 4563093"/>
              <a:gd name="connsiteX1" fmla="*/ 4529453 w 4576494"/>
              <a:gd name="connsiteY1" fmla="*/ 1696811 h 4563093"/>
              <a:gd name="connsiteX2" fmla="*/ 4558980 w 4576494"/>
              <a:gd name="connsiteY2" fmla="*/ 1832149 h 4563093"/>
              <a:gd name="connsiteX3" fmla="*/ 4568902 w 4576494"/>
              <a:gd name="connsiteY3" fmla="*/ 1864110 h 4563093"/>
              <a:gd name="connsiteX4" fmla="*/ 4571434 w 4576494"/>
              <a:gd name="connsiteY4" fmla="*/ 1889228 h 4563093"/>
              <a:gd name="connsiteX5" fmla="*/ 4576109 w 4576494"/>
              <a:gd name="connsiteY5" fmla="*/ 1910657 h 4563093"/>
              <a:gd name="connsiteX6" fmla="*/ 4573636 w 4576494"/>
              <a:gd name="connsiteY6" fmla="*/ 1911070 h 4563093"/>
              <a:gd name="connsiteX7" fmla="*/ 4576494 w 4576494"/>
              <a:gd name="connsiteY7" fmla="*/ 1939426 h 4563093"/>
              <a:gd name="connsiteX8" fmla="*/ 4202782 w 4576494"/>
              <a:gd name="connsiteY8" fmla="*/ 2313138 h 4563093"/>
              <a:gd name="connsiteX9" fmla="*/ 3858438 w 4576494"/>
              <a:gd name="connsiteY9" fmla="*/ 2084892 h 4563093"/>
              <a:gd name="connsiteX10" fmla="*/ 3842334 w 4576494"/>
              <a:gd name="connsiteY10" fmla="*/ 2033011 h 4563093"/>
              <a:gd name="connsiteX11" fmla="*/ 3840450 w 4576494"/>
              <a:gd name="connsiteY11" fmla="*/ 2033325 h 4563093"/>
              <a:gd name="connsiteX12" fmla="*/ 2196320 w 4576494"/>
              <a:gd name="connsiteY12" fmla="*/ 749572 h 4563093"/>
              <a:gd name="connsiteX13" fmla="*/ 746350 w 4576494"/>
              <a:gd name="connsiteY13" fmla="*/ 2249526 h 4563093"/>
              <a:gd name="connsiteX14" fmla="*/ 2117391 w 4576494"/>
              <a:gd name="connsiteY14" fmla="*/ 3822075 h 4563093"/>
              <a:gd name="connsiteX15" fmla="*/ 2117336 w 4576494"/>
              <a:gd name="connsiteY15" fmla="*/ 3822528 h 4563093"/>
              <a:gd name="connsiteX16" fmla="*/ 2124619 w 4576494"/>
              <a:gd name="connsiteY16" fmla="*/ 3823262 h 4563093"/>
              <a:gd name="connsiteX17" fmla="*/ 2423015 w 4576494"/>
              <a:gd name="connsiteY17" fmla="*/ 4189381 h 4563093"/>
              <a:gd name="connsiteX18" fmla="*/ 2049303 w 4576494"/>
              <a:gd name="connsiteY18" fmla="*/ 4563093 h 4563093"/>
              <a:gd name="connsiteX19" fmla="*/ 2027458 w 4576494"/>
              <a:gd name="connsiteY19" fmla="*/ 4560891 h 4563093"/>
              <a:gd name="connsiteX20" fmla="*/ 2027271 w 4576494"/>
              <a:gd name="connsiteY20" fmla="*/ 4562426 h 4563093"/>
              <a:gd name="connsiteX21" fmla="*/ 2004223 w 4576494"/>
              <a:gd name="connsiteY21" fmla="*/ 4558549 h 4563093"/>
              <a:gd name="connsiteX22" fmla="*/ 1973987 w 4576494"/>
              <a:gd name="connsiteY22" fmla="*/ 4555501 h 4563093"/>
              <a:gd name="connsiteX23" fmla="*/ 1959648 w 4576494"/>
              <a:gd name="connsiteY23" fmla="*/ 4551050 h 4563093"/>
              <a:gd name="connsiteX24" fmla="*/ 1809787 w 4576494"/>
              <a:gd name="connsiteY24" fmla="*/ 4525838 h 4563093"/>
              <a:gd name="connsiteX25" fmla="*/ 781 w 4576494"/>
              <a:gd name="connsiteY25" fmla="*/ 2230377 h 4563093"/>
              <a:gd name="connsiteX26" fmla="*/ 2144324 w 4576494"/>
              <a:gd name="connsiteY26" fmla="*/ 5572 h 4563093"/>
              <a:gd name="connsiteX27" fmla="*/ 2364468 w 4576494"/>
              <a:gd name="connsiteY27" fmla="*/ 740 h 456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494" h="4563093">
                <a:moveTo>
                  <a:pt x="2364468" y="740"/>
                </a:moveTo>
                <a:cubicBezTo>
                  <a:pt x="3382991" y="26445"/>
                  <a:pt x="4266561" y="718642"/>
                  <a:pt x="4529453" y="1696811"/>
                </a:cubicBezTo>
                <a:lnTo>
                  <a:pt x="4558980" y="1832149"/>
                </a:lnTo>
                <a:lnTo>
                  <a:pt x="4568902" y="1864110"/>
                </a:lnTo>
                <a:lnTo>
                  <a:pt x="4571434" y="1889228"/>
                </a:lnTo>
                <a:lnTo>
                  <a:pt x="4576109" y="1910657"/>
                </a:lnTo>
                <a:lnTo>
                  <a:pt x="4573636" y="1911070"/>
                </a:lnTo>
                <a:lnTo>
                  <a:pt x="4576494" y="1939426"/>
                </a:lnTo>
                <a:cubicBezTo>
                  <a:pt x="4576494" y="2145821"/>
                  <a:pt x="4409177" y="2313138"/>
                  <a:pt x="4202782" y="2313138"/>
                </a:cubicBezTo>
                <a:cubicBezTo>
                  <a:pt x="4047986" y="2313138"/>
                  <a:pt x="3915171" y="2219022"/>
                  <a:pt x="3858438" y="2084892"/>
                </a:cubicBezTo>
                <a:lnTo>
                  <a:pt x="3842334" y="2033011"/>
                </a:lnTo>
                <a:lnTo>
                  <a:pt x="3840450" y="2033325"/>
                </a:lnTo>
                <a:cubicBezTo>
                  <a:pt x="3707386" y="1250079"/>
                  <a:pt x="2996113" y="694710"/>
                  <a:pt x="2196320" y="749572"/>
                </a:cubicBezTo>
                <a:cubicBezTo>
                  <a:pt x="1394996" y="804539"/>
                  <a:pt x="767167" y="1454011"/>
                  <a:pt x="746350" y="2249526"/>
                </a:cubicBezTo>
                <a:cubicBezTo>
                  <a:pt x="725518" y="3045603"/>
                  <a:pt x="1319364" y="3726729"/>
                  <a:pt x="2117391" y="3822075"/>
                </a:cubicBezTo>
                <a:lnTo>
                  <a:pt x="2117336" y="3822528"/>
                </a:lnTo>
                <a:lnTo>
                  <a:pt x="2124619" y="3823262"/>
                </a:lnTo>
                <a:cubicBezTo>
                  <a:pt x="2294913" y="3858109"/>
                  <a:pt x="2423015" y="4008786"/>
                  <a:pt x="2423015" y="4189381"/>
                </a:cubicBezTo>
                <a:cubicBezTo>
                  <a:pt x="2423015" y="4395776"/>
                  <a:pt x="2255698" y="4563093"/>
                  <a:pt x="2049303" y="4563093"/>
                </a:cubicBezTo>
                <a:lnTo>
                  <a:pt x="2027458" y="4560891"/>
                </a:lnTo>
                <a:lnTo>
                  <a:pt x="2027271" y="4562426"/>
                </a:lnTo>
                <a:lnTo>
                  <a:pt x="2004223" y="4558549"/>
                </a:lnTo>
                <a:lnTo>
                  <a:pt x="1973987" y="4555501"/>
                </a:lnTo>
                <a:lnTo>
                  <a:pt x="1959648" y="4551050"/>
                </a:lnTo>
                <a:lnTo>
                  <a:pt x="1809787" y="4525838"/>
                </a:lnTo>
                <a:cubicBezTo>
                  <a:pt x="741540" y="4293729"/>
                  <a:pt x="-28000" y="3336927"/>
                  <a:pt x="781" y="2230377"/>
                </a:cubicBezTo>
                <a:cubicBezTo>
                  <a:pt x="31467" y="1050619"/>
                  <a:pt x="959567" y="87334"/>
                  <a:pt x="2144324" y="5572"/>
                </a:cubicBezTo>
                <a:cubicBezTo>
                  <a:pt x="2218276" y="469"/>
                  <a:pt x="2291716" y="-1096"/>
                  <a:pt x="2364468" y="740"/>
                </a:cubicBezTo>
                <a:close/>
              </a:path>
            </a:pathLst>
          </a:custGeom>
          <a:solidFill>
            <a:srgbClr val="825AD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7" name="图片 16" descr="openeuler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8820" y="5890260"/>
            <a:ext cx="1162685" cy="267970"/>
          </a:xfrm>
          <a:prstGeom prst="rect">
            <a:avLst/>
          </a:prstGeom>
        </p:spPr>
      </p:pic>
      <p:pic>
        <p:nvPicPr>
          <p:cNvPr id="18" name="图片 17" descr="软件所logo标准组合 [转换]-02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705" y="5808345"/>
            <a:ext cx="2171700" cy="43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 userDrawn="1"/>
        </p:nvCxnSpPr>
        <p:spPr>
          <a:xfrm>
            <a:off x="6107892" y="685800"/>
            <a:ext cx="0" cy="548640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  <a:prstDash val="dash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25400" y="0"/>
            <a:ext cx="12192000" cy="190500"/>
          </a:xfrm>
          <a:prstGeom prst="rect">
            <a:avLst/>
          </a:prstGeom>
          <a:solidFill>
            <a:srgbClr val="825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rgbClr val="825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2699" y="-2"/>
            <a:ext cx="4879141" cy="6858001"/>
            <a:chOff x="12701" y="25398"/>
            <a:chExt cx="4879141" cy="6858001"/>
          </a:xfrm>
          <a:solidFill>
            <a:srgbClr val="825AD6"/>
          </a:solidFill>
        </p:grpSpPr>
        <p:sp>
          <p:nvSpPr>
            <p:cNvPr id="25" name="任意多边形: 形状 24"/>
            <p:cNvSpPr/>
            <p:nvPr/>
          </p:nvSpPr>
          <p:spPr>
            <a:xfrm rot="16200000">
              <a:off x="-976729" y="1014828"/>
              <a:ext cx="6858001" cy="4879141"/>
            </a:xfrm>
            <a:custGeom>
              <a:avLst/>
              <a:gdLst>
                <a:gd name="connsiteX0" fmla="*/ 4832 w 12192002"/>
                <a:gd name="connsiteY0" fmla="*/ 0 h 5740400"/>
                <a:gd name="connsiteX1" fmla="*/ 12187168 w 12192002"/>
                <a:gd name="connsiteY1" fmla="*/ 0 h 5740400"/>
                <a:gd name="connsiteX2" fmla="*/ 12192000 w 12192002"/>
                <a:gd name="connsiteY2" fmla="*/ 43390 h 5740400"/>
                <a:gd name="connsiteX3" fmla="*/ 12192000 w 12192002"/>
                <a:gd name="connsiteY3" fmla="*/ 3874437 h 5740400"/>
                <a:gd name="connsiteX4" fmla="*/ 12182942 w 12192002"/>
                <a:gd name="connsiteY4" fmla="*/ 3955775 h 5740400"/>
                <a:gd name="connsiteX5" fmla="*/ 12192002 w 12192002"/>
                <a:gd name="connsiteY5" fmla="*/ 3955775 h 5740400"/>
                <a:gd name="connsiteX6" fmla="*/ 11113305 w 12192002"/>
                <a:gd name="connsiteY6" fmla="*/ 4848088 h 5740400"/>
                <a:gd name="connsiteX7" fmla="*/ 7014495 w 12192002"/>
                <a:gd name="connsiteY7" fmla="*/ 4848087 h 5740400"/>
                <a:gd name="connsiteX8" fmla="*/ 5935798 w 12192002"/>
                <a:gd name="connsiteY8" fmla="*/ 5740400 h 5740400"/>
                <a:gd name="connsiteX9" fmla="*/ 4857101 w 12192002"/>
                <a:gd name="connsiteY9" fmla="*/ 4848087 h 5740400"/>
                <a:gd name="connsiteX10" fmla="*/ 1078698 w 12192002"/>
                <a:gd name="connsiteY10" fmla="*/ 4848087 h 5740400"/>
                <a:gd name="connsiteX11" fmla="*/ 1 w 12192002"/>
                <a:gd name="connsiteY11" fmla="*/ 3955774 h 5740400"/>
                <a:gd name="connsiteX12" fmla="*/ 9059 w 12192002"/>
                <a:gd name="connsiteY12" fmla="*/ 3955774 h 5740400"/>
                <a:gd name="connsiteX13" fmla="*/ 0 w 12192002"/>
                <a:gd name="connsiteY13" fmla="*/ 3874437 h 5740400"/>
                <a:gd name="connsiteX14" fmla="*/ 0 w 12192002"/>
                <a:gd name="connsiteY14" fmla="*/ 43390 h 57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2" h="5740400">
                  <a:moveTo>
                    <a:pt x="4832" y="0"/>
                  </a:moveTo>
                  <a:lnTo>
                    <a:pt x="12187168" y="0"/>
                  </a:lnTo>
                  <a:lnTo>
                    <a:pt x="12192000" y="43390"/>
                  </a:lnTo>
                  <a:lnTo>
                    <a:pt x="12192000" y="3874437"/>
                  </a:lnTo>
                  <a:lnTo>
                    <a:pt x="12182942" y="3955775"/>
                  </a:lnTo>
                  <a:lnTo>
                    <a:pt x="12192002" y="3955775"/>
                  </a:lnTo>
                  <a:cubicBezTo>
                    <a:pt x="12192002" y="4448586"/>
                    <a:pt x="11709053" y="4848088"/>
                    <a:pt x="11113305" y="4848088"/>
                  </a:cubicBezTo>
                  <a:cubicBezTo>
                    <a:pt x="9747035" y="4848088"/>
                    <a:pt x="8380765" y="4848087"/>
                    <a:pt x="7014495" y="4848087"/>
                  </a:cubicBezTo>
                  <a:cubicBezTo>
                    <a:pt x="6418747" y="4848087"/>
                    <a:pt x="5935798" y="5247589"/>
                    <a:pt x="5935798" y="5740400"/>
                  </a:cubicBezTo>
                  <a:cubicBezTo>
                    <a:pt x="5935798" y="5247589"/>
                    <a:pt x="5452849" y="4848087"/>
                    <a:pt x="4857101" y="4848087"/>
                  </a:cubicBezTo>
                  <a:lnTo>
                    <a:pt x="1078698" y="4848087"/>
                  </a:lnTo>
                  <a:cubicBezTo>
                    <a:pt x="482950" y="4848087"/>
                    <a:pt x="1" y="4448585"/>
                    <a:pt x="1" y="3955774"/>
                  </a:cubicBezTo>
                  <a:lnTo>
                    <a:pt x="9059" y="3955774"/>
                  </a:lnTo>
                  <a:lnTo>
                    <a:pt x="0" y="3874437"/>
                  </a:lnTo>
                  <a:lnTo>
                    <a:pt x="0" y="433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24798" y="1551572"/>
              <a:ext cx="3355375" cy="3630930"/>
              <a:chOff x="624798" y="977233"/>
              <a:chExt cx="3355375" cy="3630930"/>
            </a:xfrm>
            <a:grpFill/>
          </p:grpSpPr>
          <p:sp>
            <p:nvSpPr>
              <p:cNvPr id="34" name="矩形 33"/>
              <p:cNvSpPr/>
              <p:nvPr/>
            </p:nvSpPr>
            <p:spPr>
              <a:xfrm>
                <a:off x="1152287" y="977233"/>
                <a:ext cx="2827886" cy="363093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CN" altLang="en-US" sz="11500" spc="-3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阿里巴巴普惠体 Medium" panose="00020600040101010101" pitchFamily="18" charset="-122"/>
                    <a:sym typeface="思源黑体" panose="020B0500000000000000" pitchFamily="34" charset="-122"/>
                  </a:rPr>
                  <a:t>目录</a:t>
                </a:r>
                <a:endParaRPr lang="zh-CN" altLang="en-US" sz="11500" spc="-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Medium" panose="00020600040101010101" pitchFamily="18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6" name="Template from Qian t u 8 4 3 5 7 5 9"/>
              <p:cNvSpPr txBox="1"/>
              <p:nvPr/>
            </p:nvSpPr>
            <p:spPr>
              <a:xfrm>
                <a:off x="624798" y="2659983"/>
                <a:ext cx="2776220" cy="349885"/>
              </a:xfrm>
              <a:prstGeom prst="rect">
                <a:avLst/>
              </a:prstGeom>
              <a:grpFill/>
            </p:spPr>
            <p:txBody>
              <a:bodyPr wrap="square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dist">
                  <a:lnSpc>
                    <a:spcPct val="80000"/>
                  </a:lnSpc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阿里巴巴普惠体 Medium" panose="00020600040101010101" pitchFamily="18" charset="-122"/>
                    <a:sym typeface="思源黑体" panose="020B0500000000000000" pitchFamily="34" charset="-122"/>
                  </a:rPr>
                  <a:t>CONTENTS</a:t>
                </a:r>
                <a:endParaRPr lang="en-US" altLang="zh-CN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Medium" panose="00020600040101010101" pitchFamily="18" charset="-122"/>
                  <a:sym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17" name="ï$ľiḓé"/>
          <p:cNvGrpSpPr/>
          <p:nvPr userDrawn="1"/>
        </p:nvGrpSpPr>
        <p:grpSpPr>
          <a:xfrm>
            <a:off x="5917944" y="561720"/>
            <a:ext cx="1731352" cy="1198880"/>
            <a:chOff x="1111981" y="3182133"/>
            <a:chExt cx="1731352" cy="1198880"/>
          </a:xfrm>
        </p:grpSpPr>
        <p:sp>
          <p:nvSpPr>
            <p:cNvPr id="18" name="íSḷíḋe"/>
            <p:cNvSpPr txBox="1"/>
            <p:nvPr/>
          </p:nvSpPr>
          <p:spPr>
            <a:xfrm>
              <a:off x="1532693" y="3182133"/>
              <a:ext cx="1310640" cy="119888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15500" b="1" i="0" u="none" strike="noStrike" cap="none" spc="0" normalizeH="0" baseline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4000"/>
                    </a:schemeClr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sz="7200" dirty="0"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01</a:t>
              </a:r>
              <a:endParaRPr lang="en-US" altLang="zh-CN" sz="7200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1" name="iṩlíḍé"/>
            <p:cNvSpPr/>
            <p:nvPr/>
          </p:nvSpPr>
          <p:spPr>
            <a:xfrm>
              <a:off x="1111981" y="3786411"/>
              <a:ext cx="360000" cy="360000"/>
            </a:xfrm>
            <a:prstGeom prst="ellipse">
              <a:avLst/>
            </a:prstGeom>
            <a:solidFill>
              <a:srgbClr val="825A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iṩlíḍé"/>
          <p:cNvSpPr/>
          <p:nvPr userDrawn="1"/>
        </p:nvSpPr>
        <p:spPr>
          <a:xfrm>
            <a:off x="5918200" y="2470785"/>
            <a:ext cx="360045" cy="360045"/>
          </a:xfrm>
          <a:prstGeom prst="ellipse">
            <a:avLst/>
          </a:prstGeom>
          <a:solidFill>
            <a:srgbClr val="825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íSḷíḋe"/>
          <p:cNvSpPr txBox="1"/>
          <p:nvPr userDrawn="1"/>
        </p:nvSpPr>
        <p:spPr>
          <a:xfrm>
            <a:off x="6338656" y="1866010"/>
            <a:ext cx="1310640" cy="11988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155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  <a:alpha val="4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7200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02</a:t>
            </a:r>
            <a:endParaRPr lang="en-US" altLang="zh-CN" sz="7200" dirty="0">
              <a:solidFill>
                <a:schemeClr val="tx1">
                  <a:lumMod val="95000"/>
                  <a:lumOff val="5000"/>
                  <a:alpha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iṩlíḍé"/>
          <p:cNvSpPr/>
          <p:nvPr userDrawn="1"/>
        </p:nvSpPr>
        <p:spPr>
          <a:xfrm>
            <a:off x="5918200" y="3763010"/>
            <a:ext cx="360045" cy="360045"/>
          </a:xfrm>
          <a:prstGeom prst="ellipse">
            <a:avLst/>
          </a:prstGeom>
          <a:solidFill>
            <a:srgbClr val="825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4" name="íSḷíḋe"/>
          <p:cNvSpPr txBox="1"/>
          <p:nvPr userDrawn="1"/>
        </p:nvSpPr>
        <p:spPr>
          <a:xfrm>
            <a:off x="6338656" y="3170300"/>
            <a:ext cx="1310640" cy="11988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155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  <a:alpha val="4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7200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03</a:t>
            </a:r>
            <a:endParaRPr lang="en-US" altLang="zh-CN" sz="7200" dirty="0">
              <a:solidFill>
                <a:schemeClr val="tx1">
                  <a:lumMod val="95000"/>
                  <a:lumOff val="5000"/>
                  <a:alpha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7" name="iṩlíḍé"/>
          <p:cNvSpPr/>
          <p:nvPr userDrawn="1"/>
        </p:nvSpPr>
        <p:spPr>
          <a:xfrm>
            <a:off x="5918200" y="5055235"/>
            <a:ext cx="360045" cy="360045"/>
          </a:xfrm>
          <a:prstGeom prst="ellipse">
            <a:avLst/>
          </a:prstGeom>
          <a:solidFill>
            <a:srgbClr val="825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8" name="íSḷíḋe"/>
          <p:cNvSpPr txBox="1"/>
          <p:nvPr userDrawn="1"/>
        </p:nvSpPr>
        <p:spPr>
          <a:xfrm>
            <a:off x="6338656" y="4487290"/>
            <a:ext cx="1310640" cy="11988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155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  <a:alpha val="4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7200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04</a:t>
            </a:r>
            <a:endParaRPr lang="en-US" altLang="zh-CN" sz="7200" dirty="0">
              <a:solidFill>
                <a:schemeClr val="tx1">
                  <a:lumMod val="95000"/>
                  <a:lumOff val="5000"/>
                  <a:alpha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3" name="任意多边形: 形状 42"/>
          <p:cNvSpPr/>
          <p:nvPr userDrawn="1"/>
        </p:nvSpPr>
        <p:spPr>
          <a:xfrm>
            <a:off x="-1506920" y="2109821"/>
            <a:ext cx="2634234" cy="2637100"/>
          </a:xfrm>
          <a:custGeom>
            <a:avLst/>
            <a:gdLst>
              <a:gd name="connsiteX0" fmla="*/ 4043163 w 5218048"/>
              <a:gd name="connsiteY0" fmla="*/ 4543446 h 5223727"/>
              <a:gd name="connsiteX1" fmla="*/ 4219008 w 5218048"/>
              <a:gd name="connsiteY1" fmla="*/ 4578948 h 5223727"/>
              <a:gd name="connsiteX2" fmla="*/ 4284692 w 5218048"/>
              <a:gd name="connsiteY2" fmla="*/ 4614600 h 5223727"/>
              <a:gd name="connsiteX3" fmla="*/ 4270807 w 5218048"/>
              <a:gd name="connsiteY3" fmla="*/ 4627218 h 5223727"/>
              <a:gd name="connsiteX4" fmla="*/ 3625900 w 5218048"/>
              <a:gd name="connsiteY4" fmla="*/ 5018494 h 5223727"/>
              <a:gd name="connsiteX5" fmla="*/ 3594898 w 5218048"/>
              <a:gd name="connsiteY5" fmla="*/ 5029841 h 5223727"/>
              <a:gd name="connsiteX6" fmla="*/ 3591406 w 5218048"/>
              <a:gd name="connsiteY6" fmla="*/ 4995203 h 5223727"/>
              <a:gd name="connsiteX7" fmla="*/ 4043163 w 5218048"/>
              <a:gd name="connsiteY7" fmla="*/ 4543446 h 5223727"/>
              <a:gd name="connsiteX8" fmla="*/ 2998134 w 5218048"/>
              <a:gd name="connsiteY8" fmla="*/ 4543446 h 5223727"/>
              <a:gd name="connsiteX9" fmla="*/ 3449891 w 5218048"/>
              <a:gd name="connsiteY9" fmla="*/ 4995203 h 5223727"/>
              <a:gd name="connsiteX10" fmla="*/ 3440713 w 5218048"/>
              <a:gd name="connsiteY10" fmla="*/ 5086248 h 5223727"/>
              <a:gd name="connsiteX11" fmla="*/ 3440704 w 5218048"/>
              <a:gd name="connsiteY11" fmla="*/ 5086277 h 5223727"/>
              <a:gd name="connsiteX12" fmla="*/ 3385868 w 5218048"/>
              <a:gd name="connsiteY12" fmla="*/ 5106347 h 5223727"/>
              <a:gd name="connsiteX13" fmla="*/ 2876089 w 5218048"/>
              <a:gd name="connsiteY13" fmla="*/ 5210315 h 5223727"/>
              <a:gd name="connsiteX14" fmla="*/ 2610472 w 5218048"/>
              <a:gd name="connsiteY14" fmla="*/ 5223727 h 5223727"/>
              <a:gd name="connsiteX15" fmla="*/ 2581879 w 5218048"/>
              <a:gd name="connsiteY15" fmla="*/ 5171048 h 5223727"/>
              <a:gd name="connsiteX16" fmla="*/ 2546377 w 5218048"/>
              <a:gd name="connsiteY16" fmla="*/ 4995203 h 5223727"/>
              <a:gd name="connsiteX17" fmla="*/ 2998134 w 5218048"/>
              <a:gd name="connsiteY17" fmla="*/ 4543446 h 5223727"/>
              <a:gd name="connsiteX18" fmla="*/ 1953105 w 5218048"/>
              <a:gd name="connsiteY18" fmla="*/ 4543446 h 5223727"/>
              <a:gd name="connsiteX19" fmla="*/ 2404862 w 5218048"/>
              <a:gd name="connsiteY19" fmla="*/ 4995203 h 5223727"/>
              <a:gd name="connsiteX20" fmla="*/ 2369361 w 5218048"/>
              <a:gd name="connsiteY20" fmla="*/ 5171048 h 5223727"/>
              <a:gd name="connsiteX21" fmla="*/ 2347882 w 5218048"/>
              <a:gd name="connsiteY21" fmla="*/ 5210619 h 5223727"/>
              <a:gd name="connsiteX22" fmla="*/ 2341848 w 5218048"/>
              <a:gd name="connsiteY22" fmla="*/ 5210315 h 5223727"/>
              <a:gd name="connsiteX23" fmla="*/ 1592037 w 5218048"/>
              <a:gd name="connsiteY23" fmla="*/ 5018494 h 5223727"/>
              <a:gd name="connsiteX24" fmla="*/ 1503310 w 5218048"/>
              <a:gd name="connsiteY24" fmla="*/ 4975752 h 5223727"/>
              <a:gd name="connsiteX25" fmla="*/ 1510528 w 5218048"/>
              <a:gd name="connsiteY25" fmla="*/ 4904158 h 5223727"/>
              <a:gd name="connsiteX26" fmla="*/ 1953105 w 5218048"/>
              <a:gd name="connsiteY26" fmla="*/ 4543446 h 5223727"/>
              <a:gd name="connsiteX27" fmla="*/ 908077 w 5218048"/>
              <a:gd name="connsiteY27" fmla="*/ 4543446 h 5223727"/>
              <a:gd name="connsiteX28" fmla="*/ 1324333 w 5218048"/>
              <a:gd name="connsiteY28" fmla="*/ 4819359 h 5223727"/>
              <a:gd name="connsiteX29" fmla="*/ 1349287 w 5218048"/>
              <a:gd name="connsiteY29" fmla="*/ 4899747 h 5223727"/>
              <a:gd name="connsiteX30" fmla="*/ 1148254 w 5218048"/>
              <a:gd name="connsiteY30" fmla="*/ 4777617 h 5223727"/>
              <a:gd name="connsiteX31" fmla="*/ 947129 w 5218048"/>
              <a:gd name="connsiteY31" fmla="*/ 4627218 h 5223727"/>
              <a:gd name="connsiteX32" fmla="*/ 860260 w 5218048"/>
              <a:gd name="connsiteY32" fmla="*/ 4548267 h 5223727"/>
              <a:gd name="connsiteX33" fmla="*/ 4636435 w 5218048"/>
              <a:gd name="connsiteY33" fmla="*/ 3623603 h 5223727"/>
              <a:gd name="connsiteX34" fmla="*/ 4889017 w 5218048"/>
              <a:gd name="connsiteY34" fmla="*/ 3700756 h 5223727"/>
              <a:gd name="connsiteX35" fmla="*/ 4955026 w 5218048"/>
              <a:gd name="connsiteY35" fmla="*/ 3755218 h 5223727"/>
              <a:gd name="connsiteX36" fmla="*/ 4906218 w 5218048"/>
              <a:gd name="connsiteY36" fmla="*/ 3856538 h 5223727"/>
              <a:gd name="connsiteX37" fmla="*/ 4456336 w 5218048"/>
              <a:gd name="connsiteY37" fmla="*/ 4458598 h 5223727"/>
              <a:gd name="connsiteX38" fmla="*/ 4435182 w 5218048"/>
              <a:gd name="connsiteY38" fmla="*/ 4477825 h 5223727"/>
              <a:gd name="connsiteX39" fmla="*/ 4383853 w 5218048"/>
              <a:gd name="connsiteY39" fmla="*/ 4449964 h 5223727"/>
              <a:gd name="connsiteX40" fmla="*/ 4184678 w 5218048"/>
              <a:gd name="connsiteY40" fmla="*/ 4075360 h 5223727"/>
              <a:gd name="connsiteX41" fmla="*/ 4636435 w 5218048"/>
              <a:gd name="connsiteY41" fmla="*/ 3623603 h 5223727"/>
              <a:gd name="connsiteX42" fmla="*/ 3591406 w 5218048"/>
              <a:gd name="connsiteY42" fmla="*/ 3623603 h 5223727"/>
              <a:gd name="connsiteX43" fmla="*/ 4043163 w 5218048"/>
              <a:gd name="connsiteY43" fmla="*/ 4075360 h 5223727"/>
              <a:gd name="connsiteX44" fmla="*/ 3591406 w 5218048"/>
              <a:gd name="connsiteY44" fmla="*/ 4527117 h 5223727"/>
              <a:gd name="connsiteX45" fmla="*/ 3139649 w 5218048"/>
              <a:gd name="connsiteY45" fmla="*/ 4075360 h 5223727"/>
              <a:gd name="connsiteX46" fmla="*/ 3591406 w 5218048"/>
              <a:gd name="connsiteY46" fmla="*/ 3623603 h 5223727"/>
              <a:gd name="connsiteX47" fmla="*/ 2546377 w 5218048"/>
              <a:gd name="connsiteY47" fmla="*/ 3623603 h 5223727"/>
              <a:gd name="connsiteX48" fmla="*/ 2998134 w 5218048"/>
              <a:gd name="connsiteY48" fmla="*/ 4075360 h 5223727"/>
              <a:gd name="connsiteX49" fmla="*/ 2546377 w 5218048"/>
              <a:gd name="connsiteY49" fmla="*/ 4527117 h 5223727"/>
              <a:gd name="connsiteX50" fmla="*/ 2094621 w 5218048"/>
              <a:gd name="connsiteY50" fmla="*/ 4075360 h 5223727"/>
              <a:gd name="connsiteX51" fmla="*/ 2546377 w 5218048"/>
              <a:gd name="connsiteY51" fmla="*/ 3623603 h 5223727"/>
              <a:gd name="connsiteX52" fmla="*/ 1501349 w 5218048"/>
              <a:gd name="connsiteY52" fmla="*/ 3623603 h 5223727"/>
              <a:gd name="connsiteX53" fmla="*/ 1953106 w 5218048"/>
              <a:gd name="connsiteY53" fmla="*/ 4075360 h 5223727"/>
              <a:gd name="connsiteX54" fmla="*/ 1501349 w 5218048"/>
              <a:gd name="connsiteY54" fmla="*/ 4527117 h 5223727"/>
              <a:gd name="connsiteX55" fmla="*/ 1049592 w 5218048"/>
              <a:gd name="connsiteY55" fmla="*/ 4075360 h 5223727"/>
              <a:gd name="connsiteX56" fmla="*/ 1501349 w 5218048"/>
              <a:gd name="connsiteY56" fmla="*/ 3623603 h 5223727"/>
              <a:gd name="connsiteX57" fmla="*/ 456323 w 5218048"/>
              <a:gd name="connsiteY57" fmla="*/ 3623603 h 5223727"/>
              <a:gd name="connsiteX58" fmla="*/ 908078 w 5218048"/>
              <a:gd name="connsiteY58" fmla="*/ 4075360 h 5223727"/>
              <a:gd name="connsiteX59" fmla="*/ 775763 w 5218048"/>
              <a:gd name="connsiteY59" fmla="*/ 4394801 h 5223727"/>
              <a:gd name="connsiteX60" fmla="*/ 734534 w 5218048"/>
              <a:gd name="connsiteY60" fmla="*/ 4428818 h 5223727"/>
              <a:gd name="connsiteX61" fmla="*/ 592980 w 5218048"/>
              <a:gd name="connsiteY61" fmla="*/ 4273069 h 5223727"/>
              <a:gd name="connsiteX62" fmla="*/ 311719 w 5218048"/>
              <a:gd name="connsiteY62" fmla="*/ 3856538 h 5223727"/>
              <a:gd name="connsiteX63" fmla="*/ 229848 w 5218048"/>
              <a:gd name="connsiteY63" fmla="*/ 3686585 h 5223727"/>
              <a:gd name="connsiteX64" fmla="*/ 280479 w 5218048"/>
              <a:gd name="connsiteY64" fmla="*/ 3659104 h 5223727"/>
              <a:gd name="connsiteX65" fmla="*/ 456323 w 5218048"/>
              <a:gd name="connsiteY65" fmla="*/ 3623603 h 5223727"/>
              <a:gd name="connsiteX66" fmla="*/ 0 w 5218048"/>
              <a:gd name="connsiteY66" fmla="*/ 2682613 h 5223727"/>
              <a:gd name="connsiteX67" fmla="*/ 33451 w 5218048"/>
              <a:gd name="connsiteY67" fmla="*/ 2692996 h 5223727"/>
              <a:gd name="connsiteX68" fmla="*/ 309365 w 5218048"/>
              <a:gd name="connsiteY68" fmla="*/ 3109252 h 5223727"/>
              <a:gd name="connsiteX69" fmla="*/ 177048 w 5218048"/>
              <a:gd name="connsiteY69" fmla="*/ 3428693 h 5223727"/>
              <a:gd name="connsiteX70" fmla="*/ 139912 w 5218048"/>
              <a:gd name="connsiteY70" fmla="*/ 3459333 h 5223727"/>
              <a:gd name="connsiteX71" fmla="*/ 113851 w 5218048"/>
              <a:gd name="connsiteY71" fmla="*/ 3388129 h 5223727"/>
              <a:gd name="connsiteX72" fmla="*/ 9884 w 5218048"/>
              <a:gd name="connsiteY72" fmla="*/ 2878351 h 5223727"/>
              <a:gd name="connsiteX73" fmla="*/ 5082747 w 5218048"/>
              <a:gd name="connsiteY73" fmla="*/ 2657495 h 5223727"/>
              <a:gd name="connsiteX74" fmla="*/ 5173792 w 5218048"/>
              <a:gd name="connsiteY74" fmla="*/ 2666673 h 5223727"/>
              <a:gd name="connsiteX75" fmla="*/ 5218048 w 5218048"/>
              <a:gd name="connsiteY75" fmla="*/ 2680411 h 5223727"/>
              <a:gd name="connsiteX76" fmla="*/ 5208053 w 5218048"/>
              <a:gd name="connsiteY76" fmla="*/ 2878351 h 5223727"/>
              <a:gd name="connsiteX77" fmla="*/ 5104085 w 5218048"/>
              <a:gd name="connsiteY77" fmla="*/ 3388129 h 5223727"/>
              <a:gd name="connsiteX78" fmla="*/ 5042302 w 5218048"/>
              <a:gd name="connsiteY78" fmla="*/ 3556932 h 5223727"/>
              <a:gd name="connsiteX79" fmla="*/ 4991702 w 5218048"/>
              <a:gd name="connsiteY79" fmla="*/ 3551831 h 5223727"/>
              <a:gd name="connsiteX80" fmla="*/ 4630990 w 5218048"/>
              <a:gd name="connsiteY80" fmla="*/ 3109252 h 5223727"/>
              <a:gd name="connsiteX81" fmla="*/ 5082747 w 5218048"/>
              <a:gd name="connsiteY81" fmla="*/ 2657495 h 5223727"/>
              <a:gd name="connsiteX82" fmla="*/ 4037718 w 5218048"/>
              <a:gd name="connsiteY82" fmla="*/ 2657495 h 5223727"/>
              <a:gd name="connsiteX83" fmla="*/ 4489475 w 5218048"/>
              <a:gd name="connsiteY83" fmla="*/ 3109252 h 5223727"/>
              <a:gd name="connsiteX84" fmla="*/ 4037718 w 5218048"/>
              <a:gd name="connsiteY84" fmla="*/ 3561009 h 5223727"/>
              <a:gd name="connsiteX85" fmla="*/ 3585961 w 5218048"/>
              <a:gd name="connsiteY85" fmla="*/ 3109252 h 5223727"/>
              <a:gd name="connsiteX86" fmla="*/ 4037718 w 5218048"/>
              <a:gd name="connsiteY86" fmla="*/ 2657495 h 5223727"/>
              <a:gd name="connsiteX87" fmla="*/ 2992689 w 5218048"/>
              <a:gd name="connsiteY87" fmla="*/ 2657495 h 5223727"/>
              <a:gd name="connsiteX88" fmla="*/ 3444446 w 5218048"/>
              <a:gd name="connsiteY88" fmla="*/ 3109252 h 5223727"/>
              <a:gd name="connsiteX89" fmla="*/ 2992689 w 5218048"/>
              <a:gd name="connsiteY89" fmla="*/ 3561009 h 5223727"/>
              <a:gd name="connsiteX90" fmla="*/ 2540932 w 5218048"/>
              <a:gd name="connsiteY90" fmla="*/ 3109252 h 5223727"/>
              <a:gd name="connsiteX91" fmla="*/ 2992689 w 5218048"/>
              <a:gd name="connsiteY91" fmla="*/ 2657495 h 5223727"/>
              <a:gd name="connsiteX92" fmla="*/ 1947662 w 5218048"/>
              <a:gd name="connsiteY92" fmla="*/ 2657495 h 5223727"/>
              <a:gd name="connsiteX93" fmla="*/ 2399418 w 5218048"/>
              <a:gd name="connsiteY93" fmla="*/ 3109252 h 5223727"/>
              <a:gd name="connsiteX94" fmla="*/ 1947662 w 5218048"/>
              <a:gd name="connsiteY94" fmla="*/ 3561009 h 5223727"/>
              <a:gd name="connsiteX95" fmla="*/ 1495905 w 5218048"/>
              <a:gd name="connsiteY95" fmla="*/ 3109252 h 5223727"/>
              <a:gd name="connsiteX96" fmla="*/ 1947662 w 5218048"/>
              <a:gd name="connsiteY96" fmla="*/ 2657495 h 5223727"/>
              <a:gd name="connsiteX97" fmla="*/ 902633 w 5218048"/>
              <a:gd name="connsiteY97" fmla="*/ 2657495 h 5223727"/>
              <a:gd name="connsiteX98" fmla="*/ 1354389 w 5218048"/>
              <a:gd name="connsiteY98" fmla="*/ 3109252 h 5223727"/>
              <a:gd name="connsiteX99" fmla="*/ 902633 w 5218048"/>
              <a:gd name="connsiteY99" fmla="*/ 3561009 h 5223727"/>
              <a:gd name="connsiteX100" fmla="*/ 450879 w 5218048"/>
              <a:gd name="connsiteY100" fmla="*/ 3109252 h 5223727"/>
              <a:gd name="connsiteX101" fmla="*/ 902633 w 5218048"/>
              <a:gd name="connsiteY101" fmla="*/ 2657495 h 5223727"/>
              <a:gd name="connsiteX102" fmla="*/ 5136437 w 5218048"/>
              <a:gd name="connsiteY102" fmla="*/ 1960151 h 5223727"/>
              <a:gd name="connsiteX103" fmla="*/ 5168463 w 5218048"/>
              <a:gd name="connsiteY103" fmla="*/ 2084706 h 5223727"/>
              <a:gd name="connsiteX104" fmla="*/ 5208053 w 5218048"/>
              <a:gd name="connsiteY104" fmla="*/ 2344110 h 5223727"/>
              <a:gd name="connsiteX105" fmla="*/ 5214491 w 5218048"/>
              <a:gd name="connsiteY105" fmla="*/ 2471621 h 5223727"/>
              <a:gd name="connsiteX106" fmla="*/ 5165345 w 5218048"/>
              <a:gd name="connsiteY106" fmla="*/ 2412055 h 5223727"/>
              <a:gd name="connsiteX107" fmla="*/ 5088192 w 5218048"/>
              <a:gd name="connsiteY107" fmla="*/ 2159473 h 5223727"/>
              <a:gd name="connsiteX108" fmla="*/ 5123693 w 5218048"/>
              <a:gd name="connsiteY108" fmla="*/ 1983629 h 5223727"/>
              <a:gd name="connsiteX109" fmla="*/ 4494920 w 5218048"/>
              <a:gd name="connsiteY109" fmla="*/ 1707716 h 5223727"/>
              <a:gd name="connsiteX110" fmla="*/ 4946677 w 5218048"/>
              <a:gd name="connsiteY110" fmla="*/ 2159473 h 5223727"/>
              <a:gd name="connsiteX111" fmla="*/ 4494920 w 5218048"/>
              <a:gd name="connsiteY111" fmla="*/ 2611230 h 5223727"/>
              <a:gd name="connsiteX112" fmla="*/ 4043163 w 5218048"/>
              <a:gd name="connsiteY112" fmla="*/ 2159473 h 5223727"/>
              <a:gd name="connsiteX113" fmla="*/ 4494920 w 5218048"/>
              <a:gd name="connsiteY113" fmla="*/ 1707716 h 5223727"/>
              <a:gd name="connsiteX114" fmla="*/ 3449891 w 5218048"/>
              <a:gd name="connsiteY114" fmla="*/ 1707716 h 5223727"/>
              <a:gd name="connsiteX115" fmla="*/ 3901648 w 5218048"/>
              <a:gd name="connsiteY115" fmla="*/ 2159473 h 5223727"/>
              <a:gd name="connsiteX116" fmla="*/ 3449891 w 5218048"/>
              <a:gd name="connsiteY116" fmla="*/ 2611230 h 5223727"/>
              <a:gd name="connsiteX117" fmla="*/ 2998134 w 5218048"/>
              <a:gd name="connsiteY117" fmla="*/ 2159473 h 5223727"/>
              <a:gd name="connsiteX118" fmla="*/ 3449891 w 5218048"/>
              <a:gd name="connsiteY118" fmla="*/ 1707716 h 5223727"/>
              <a:gd name="connsiteX119" fmla="*/ 2404862 w 5218048"/>
              <a:gd name="connsiteY119" fmla="*/ 1707716 h 5223727"/>
              <a:gd name="connsiteX120" fmla="*/ 2856619 w 5218048"/>
              <a:gd name="connsiteY120" fmla="*/ 2159473 h 5223727"/>
              <a:gd name="connsiteX121" fmla="*/ 2404862 w 5218048"/>
              <a:gd name="connsiteY121" fmla="*/ 2611230 h 5223727"/>
              <a:gd name="connsiteX122" fmla="*/ 1953108 w 5218048"/>
              <a:gd name="connsiteY122" fmla="*/ 2159473 h 5223727"/>
              <a:gd name="connsiteX123" fmla="*/ 2404862 w 5218048"/>
              <a:gd name="connsiteY123" fmla="*/ 1707716 h 5223727"/>
              <a:gd name="connsiteX124" fmla="*/ 1359834 w 5218048"/>
              <a:gd name="connsiteY124" fmla="*/ 1707716 h 5223727"/>
              <a:gd name="connsiteX125" fmla="*/ 1811591 w 5218048"/>
              <a:gd name="connsiteY125" fmla="*/ 2159473 h 5223727"/>
              <a:gd name="connsiteX126" fmla="*/ 1359834 w 5218048"/>
              <a:gd name="connsiteY126" fmla="*/ 2611230 h 5223727"/>
              <a:gd name="connsiteX127" fmla="*/ 908078 w 5218048"/>
              <a:gd name="connsiteY127" fmla="*/ 2159473 h 5223727"/>
              <a:gd name="connsiteX128" fmla="*/ 1359834 w 5218048"/>
              <a:gd name="connsiteY128" fmla="*/ 1707716 h 5223727"/>
              <a:gd name="connsiteX129" fmla="*/ 314812 w 5218048"/>
              <a:gd name="connsiteY129" fmla="*/ 1707716 h 5223727"/>
              <a:gd name="connsiteX130" fmla="*/ 766563 w 5218048"/>
              <a:gd name="connsiteY130" fmla="*/ 2159473 h 5223727"/>
              <a:gd name="connsiteX131" fmla="*/ 314812 w 5218048"/>
              <a:gd name="connsiteY131" fmla="*/ 2611230 h 5223727"/>
              <a:gd name="connsiteX132" fmla="*/ 62228 w 5218048"/>
              <a:gd name="connsiteY132" fmla="*/ 2534077 h 5223727"/>
              <a:gd name="connsiteX133" fmla="*/ 2768 w 5218048"/>
              <a:gd name="connsiteY133" fmla="*/ 2485018 h 5223727"/>
              <a:gd name="connsiteX134" fmla="*/ 9884 w 5218048"/>
              <a:gd name="connsiteY134" fmla="*/ 2344110 h 5223727"/>
              <a:gd name="connsiteX135" fmla="*/ 113851 w 5218048"/>
              <a:gd name="connsiteY135" fmla="*/ 1834331 h 5223727"/>
              <a:gd name="connsiteX136" fmla="*/ 148255 w 5218048"/>
              <a:gd name="connsiteY136" fmla="*/ 1740334 h 5223727"/>
              <a:gd name="connsiteX137" fmla="*/ 223766 w 5218048"/>
              <a:gd name="connsiteY137" fmla="*/ 1716894 h 5223727"/>
              <a:gd name="connsiteX138" fmla="*/ 314812 w 5218048"/>
              <a:gd name="connsiteY138" fmla="*/ 1707716 h 5223727"/>
              <a:gd name="connsiteX139" fmla="*/ 4613524 w 5218048"/>
              <a:gd name="connsiteY139" fmla="*/ 936812 h 5223727"/>
              <a:gd name="connsiteX140" fmla="*/ 4624956 w 5218048"/>
              <a:gd name="connsiteY140" fmla="*/ 949391 h 5223727"/>
              <a:gd name="connsiteX141" fmla="*/ 5016232 w 5218048"/>
              <a:gd name="connsiteY141" fmla="*/ 1594299 h 5223727"/>
              <a:gd name="connsiteX142" fmla="*/ 5047317 w 5218048"/>
              <a:gd name="connsiteY142" fmla="*/ 1679231 h 5223727"/>
              <a:gd name="connsiteX143" fmla="*/ 5037722 w 5218048"/>
              <a:gd name="connsiteY143" fmla="*/ 1682209 h 5223727"/>
              <a:gd name="connsiteX144" fmla="*/ 4946677 w 5218048"/>
              <a:gd name="connsiteY144" fmla="*/ 1691387 h 5223727"/>
              <a:gd name="connsiteX145" fmla="*/ 4494920 w 5218048"/>
              <a:gd name="connsiteY145" fmla="*/ 1239632 h 5223727"/>
              <a:gd name="connsiteX146" fmla="*/ 4572073 w 5218048"/>
              <a:gd name="connsiteY146" fmla="*/ 987050 h 5223727"/>
              <a:gd name="connsiteX147" fmla="*/ 3901648 w 5218048"/>
              <a:gd name="connsiteY147" fmla="*/ 787875 h 5223727"/>
              <a:gd name="connsiteX148" fmla="*/ 4353405 w 5218048"/>
              <a:gd name="connsiteY148" fmla="*/ 1239632 h 5223727"/>
              <a:gd name="connsiteX149" fmla="*/ 3901648 w 5218048"/>
              <a:gd name="connsiteY149" fmla="*/ 1691387 h 5223727"/>
              <a:gd name="connsiteX150" fmla="*/ 3449891 w 5218048"/>
              <a:gd name="connsiteY150" fmla="*/ 1239632 h 5223727"/>
              <a:gd name="connsiteX151" fmla="*/ 3901648 w 5218048"/>
              <a:gd name="connsiteY151" fmla="*/ 787875 h 5223727"/>
              <a:gd name="connsiteX152" fmla="*/ 2856619 w 5218048"/>
              <a:gd name="connsiteY152" fmla="*/ 787875 h 5223727"/>
              <a:gd name="connsiteX153" fmla="*/ 3308376 w 5218048"/>
              <a:gd name="connsiteY153" fmla="*/ 1239632 h 5223727"/>
              <a:gd name="connsiteX154" fmla="*/ 2856619 w 5218048"/>
              <a:gd name="connsiteY154" fmla="*/ 1691387 h 5223727"/>
              <a:gd name="connsiteX155" fmla="*/ 2404863 w 5218048"/>
              <a:gd name="connsiteY155" fmla="*/ 1239632 h 5223727"/>
              <a:gd name="connsiteX156" fmla="*/ 2856619 w 5218048"/>
              <a:gd name="connsiteY156" fmla="*/ 787875 h 5223727"/>
              <a:gd name="connsiteX157" fmla="*/ 1811591 w 5218048"/>
              <a:gd name="connsiteY157" fmla="*/ 787875 h 5223727"/>
              <a:gd name="connsiteX158" fmla="*/ 2263349 w 5218048"/>
              <a:gd name="connsiteY158" fmla="*/ 1239632 h 5223727"/>
              <a:gd name="connsiteX159" fmla="*/ 1811591 w 5218048"/>
              <a:gd name="connsiteY159" fmla="*/ 1691387 h 5223727"/>
              <a:gd name="connsiteX160" fmla="*/ 1359834 w 5218048"/>
              <a:gd name="connsiteY160" fmla="*/ 1239632 h 5223727"/>
              <a:gd name="connsiteX161" fmla="*/ 1811591 w 5218048"/>
              <a:gd name="connsiteY161" fmla="*/ 787875 h 5223727"/>
              <a:gd name="connsiteX162" fmla="*/ 766563 w 5218048"/>
              <a:gd name="connsiteY162" fmla="*/ 787875 h 5223727"/>
              <a:gd name="connsiteX163" fmla="*/ 1218322 w 5218048"/>
              <a:gd name="connsiteY163" fmla="*/ 1239632 h 5223727"/>
              <a:gd name="connsiteX164" fmla="*/ 766563 w 5218048"/>
              <a:gd name="connsiteY164" fmla="*/ 1691387 h 5223727"/>
              <a:gd name="connsiteX165" fmla="*/ 350314 w 5218048"/>
              <a:gd name="connsiteY165" fmla="*/ 1415475 h 5223727"/>
              <a:gd name="connsiteX166" fmla="*/ 327082 w 5218048"/>
              <a:gd name="connsiteY166" fmla="*/ 1340635 h 5223727"/>
              <a:gd name="connsiteX167" fmla="*/ 442582 w 5218048"/>
              <a:gd name="connsiteY167" fmla="*/ 1150516 h 5223727"/>
              <a:gd name="connsiteX168" fmla="*/ 592980 w 5218048"/>
              <a:gd name="connsiteY168" fmla="*/ 949391 h 5223727"/>
              <a:gd name="connsiteX169" fmla="*/ 737074 w 5218048"/>
              <a:gd name="connsiteY169" fmla="*/ 790848 h 5223727"/>
              <a:gd name="connsiteX170" fmla="*/ 3904115 w 5218048"/>
              <a:gd name="connsiteY170" fmla="*/ 344259 h 5223727"/>
              <a:gd name="connsiteX171" fmla="*/ 4069683 w 5218048"/>
              <a:gd name="connsiteY171" fmla="*/ 444844 h 5223727"/>
              <a:gd name="connsiteX172" fmla="*/ 4270807 w 5218048"/>
              <a:gd name="connsiteY172" fmla="*/ 595242 h 5223727"/>
              <a:gd name="connsiteX173" fmla="*/ 4452085 w 5218048"/>
              <a:gd name="connsiteY173" fmla="*/ 759998 h 5223727"/>
              <a:gd name="connsiteX174" fmla="*/ 4444450 w 5218048"/>
              <a:gd name="connsiteY174" fmla="*/ 762368 h 5223727"/>
              <a:gd name="connsiteX175" fmla="*/ 4353405 w 5218048"/>
              <a:gd name="connsiteY175" fmla="*/ 771546 h 5223727"/>
              <a:gd name="connsiteX176" fmla="*/ 3910826 w 5218048"/>
              <a:gd name="connsiteY176" fmla="*/ 410835 h 5223727"/>
              <a:gd name="connsiteX177" fmla="*/ 1646965 w 5218048"/>
              <a:gd name="connsiteY177" fmla="*/ 183862 h 5223727"/>
              <a:gd name="connsiteX178" fmla="*/ 1660897 w 5218048"/>
              <a:gd name="connsiteY178" fmla="*/ 228745 h 5223727"/>
              <a:gd name="connsiteX179" fmla="*/ 1670075 w 5218048"/>
              <a:gd name="connsiteY179" fmla="*/ 319790 h 5223727"/>
              <a:gd name="connsiteX180" fmla="*/ 1218322 w 5218048"/>
              <a:gd name="connsiteY180" fmla="*/ 771546 h 5223727"/>
              <a:gd name="connsiteX181" fmla="*/ 898880 w 5218048"/>
              <a:gd name="connsiteY181" fmla="*/ 639230 h 5223727"/>
              <a:gd name="connsiteX182" fmla="*/ 898816 w 5218048"/>
              <a:gd name="connsiteY182" fmla="*/ 639152 h 5223727"/>
              <a:gd name="connsiteX183" fmla="*/ 947129 w 5218048"/>
              <a:gd name="connsiteY183" fmla="*/ 595242 h 5223727"/>
              <a:gd name="connsiteX184" fmla="*/ 1592037 w 5218048"/>
              <a:gd name="connsiteY184" fmla="*/ 203966 h 5223727"/>
              <a:gd name="connsiteX185" fmla="*/ 2967670 w 5218048"/>
              <a:gd name="connsiteY185" fmla="*/ 26123 h 5223727"/>
              <a:gd name="connsiteX186" fmla="*/ 3135493 w 5218048"/>
              <a:gd name="connsiteY186" fmla="*/ 51735 h 5223727"/>
              <a:gd name="connsiteX187" fmla="*/ 3625900 w 5218048"/>
              <a:gd name="connsiteY187" fmla="*/ 203966 h 5223727"/>
              <a:gd name="connsiteX188" fmla="*/ 3754713 w 5218048"/>
              <a:gd name="connsiteY188" fmla="*/ 266019 h 5223727"/>
              <a:gd name="connsiteX189" fmla="*/ 3760133 w 5218048"/>
              <a:gd name="connsiteY189" fmla="*/ 319790 h 5223727"/>
              <a:gd name="connsiteX190" fmla="*/ 3308376 w 5218048"/>
              <a:gd name="connsiteY190" fmla="*/ 771546 h 5223727"/>
              <a:gd name="connsiteX191" fmla="*/ 2856619 w 5218048"/>
              <a:gd name="connsiteY191" fmla="*/ 319790 h 5223727"/>
              <a:gd name="connsiteX192" fmla="*/ 2933772 w 5218048"/>
              <a:gd name="connsiteY192" fmla="*/ 67207 h 5223727"/>
              <a:gd name="connsiteX193" fmla="*/ 2582366 w 5218048"/>
              <a:gd name="connsiteY193" fmla="*/ 0 h 5223727"/>
              <a:gd name="connsiteX194" fmla="*/ 2582788 w 5218048"/>
              <a:gd name="connsiteY194" fmla="*/ 349 h 5223727"/>
              <a:gd name="connsiteX195" fmla="*/ 2715104 w 5218048"/>
              <a:gd name="connsiteY195" fmla="*/ 319790 h 5223727"/>
              <a:gd name="connsiteX196" fmla="*/ 2263349 w 5218048"/>
              <a:gd name="connsiteY196" fmla="*/ 771546 h 5223727"/>
              <a:gd name="connsiteX197" fmla="*/ 1811591 w 5218048"/>
              <a:gd name="connsiteY197" fmla="*/ 319790 h 5223727"/>
              <a:gd name="connsiteX198" fmla="*/ 1847093 w 5218048"/>
              <a:gd name="connsiteY198" fmla="*/ 143945 h 5223727"/>
              <a:gd name="connsiteX199" fmla="*/ 1867087 w 5218048"/>
              <a:gd name="connsiteY199" fmla="*/ 107109 h 5223727"/>
              <a:gd name="connsiteX200" fmla="*/ 2082444 w 5218048"/>
              <a:gd name="connsiteY200" fmla="*/ 51735 h 5223727"/>
              <a:gd name="connsiteX201" fmla="*/ 2341848 w 5218048"/>
              <a:gd name="connsiteY201" fmla="*/ 12146 h 522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218048" h="5223727">
                <a:moveTo>
                  <a:pt x="4043163" y="4543446"/>
                </a:moveTo>
                <a:cubicBezTo>
                  <a:pt x="4105538" y="4543446"/>
                  <a:pt x="4164960" y="4556087"/>
                  <a:pt x="4219008" y="4578948"/>
                </a:cubicBezTo>
                <a:lnTo>
                  <a:pt x="4284692" y="4614600"/>
                </a:lnTo>
                <a:lnTo>
                  <a:pt x="4270807" y="4627218"/>
                </a:lnTo>
                <a:cubicBezTo>
                  <a:pt x="4077262" y="4786947"/>
                  <a:pt x="3860322" y="4919342"/>
                  <a:pt x="3625900" y="5018494"/>
                </a:cubicBezTo>
                <a:lnTo>
                  <a:pt x="3594898" y="5029841"/>
                </a:lnTo>
                <a:lnTo>
                  <a:pt x="3591406" y="4995203"/>
                </a:lnTo>
                <a:cubicBezTo>
                  <a:pt x="3591406" y="4745704"/>
                  <a:pt x="3793664" y="4543446"/>
                  <a:pt x="4043163" y="4543446"/>
                </a:cubicBezTo>
                <a:close/>
                <a:moveTo>
                  <a:pt x="2998134" y="4543446"/>
                </a:moveTo>
                <a:cubicBezTo>
                  <a:pt x="3247633" y="4543446"/>
                  <a:pt x="3449891" y="4745704"/>
                  <a:pt x="3449891" y="4995203"/>
                </a:cubicBezTo>
                <a:cubicBezTo>
                  <a:pt x="3449891" y="5026391"/>
                  <a:pt x="3446731" y="5056840"/>
                  <a:pt x="3440713" y="5086248"/>
                </a:cubicBezTo>
                <a:lnTo>
                  <a:pt x="3440704" y="5086277"/>
                </a:lnTo>
                <a:lnTo>
                  <a:pt x="3385868" y="5106347"/>
                </a:lnTo>
                <a:cubicBezTo>
                  <a:pt x="3222253" y="5157237"/>
                  <a:pt x="3051743" y="5192476"/>
                  <a:pt x="2876089" y="5210315"/>
                </a:cubicBezTo>
                <a:lnTo>
                  <a:pt x="2610472" y="5223727"/>
                </a:lnTo>
                <a:lnTo>
                  <a:pt x="2581879" y="5171048"/>
                </a:lnTo>
                <a:cubicBezTo>
                  <a:pt x="2559018" y="5117000"/>
                  <a:pt x="2546377" y="5057578"/>
                  <a:pt x="2546377" y="4995203"/>
                </a:cubicBezTo>
                <a:cubicBezTo>
                  <a:pt x="2546377" y="4745704"/>
                  <a:pt x="2748635" y="4543446"/>
                  <a:pt x="2998134" y="4543446"/>
                </a:cubicBezTo>
                <a:close/>
                <a:moveTo>
                  <a:pt x="1953105" y="4543446"/>
                </a:moveTo>
                <a:cubicBezTo>
                  <a:pt x="2202604" y="4543446"/>
                  <a:pt x="2404862" y="4745704"/>
                  <a:pt x="2404862" y="4995203"/>
                </a:cubicBezTo>
                <a:cubicBezTo>
                  <a:pt x="2404862" y="5057578"/>
                  <a:pt x="2392221" y="5117000"/>
                  <a:pt x="2369361" y="5171048"/>
                </a:cubicBezTo>
                <a:lnTo>
                  <a:pt x="2347882" y="5210619"/>
                </a:lnTo>
                <a:lnTo>
                  <a:pt x="2341848" y="5210315"/>
                </a:lnTo>
                <a:cubicBezTo>
                  <a:pt x="2078367" y="5183557"/>
                  <a:pt x="1826460" y="5117647"/>
                  <a:pt x="1592037" y="5018494"/>
                </a:cubicBezTo>
                <a:lnTo>
                  <a:pt x="1503310" y="4975752"/>
                </a:lnTo>
                <a:lnTo>
                  <a:pt x="1510528" y="4904158"/>
                </a:lnTo>
                <a:cubicBezTo>
                  <a:pt x="1552652" y="4698300"/>
                  <a:pt x="1734795" y="4543446"/>
                  <a:pt x="1953105" y="4543446"/>
                </a:cubicBezTo>
                <a:close/>
                <a:moveTo>
                  <a:pt x="908077" y="4543446"/>
                </a:moveTo>
                <a:cubicBezTo>
                  <a:pt x="1095202" y="4543446"/>
                  <a:pt x="1255753" y="4657216"/>
                  <a:pt x="1324333" y="4819359"/>
                </a:cubicBezTo>
                <a:lnTo>
                  <a:pt x="1349287" y="4899747"/>
                </a:lnTo>
                <a:lnTo>
                  <a:pt x="1148254" y="4777617"/>
                </a:lnTo>
                <a:cubicBezTo>
                  <a:pt x="1078759" y="4730667"/>
                  <a:pt x="1011645" y="4680461"/>
                  <a:pt x="947129" y="4627218"/>
                </a:cubicBezTo>
                <a:lnTo>
                  <a:pt x="860260" y="4548267"/>
                </a:lnTo>
                <a:close/>
                <a:moveTo>
                  <a:pt x="4636435" y="3623603"/>
                </a:moveTo>
                <a:cubicBezTo>
                  <a:pt x="4729997" y="3623603"/>
                  <a:pt x="4816916" y="3652046"/>
                  <a:pt x="4889017" y="3700756"/>
                </a:cubicBezTo>
                <a:lnTo>
                  <a:pt x="4955026" y="3755218"/>
                </a:lnTo>
                <a:lnTo>
                  <a:pt x="4906218" y="3856538"/>
                </a:lnTo>
                <a:cubicBezTo>
                  <a:pt x="4785560" y="4078648"/>
                  <a:pt x="4633630" y="4281305"/>
                  <a:pt x="4456336" y="4458598"/>
                </a:cubicBezTo>
                <a:lnTo>
                  <a:pt x="4435182" y="4477825"/>
                </a:lnTo>
                <a:lnTo>
                  <a:pt x="4383853" y="4449964"/>
                </a:lnTo>
                <a:cubicBezTo>
                  <a:pt x="4263685" y="4368780"/>
                  <a:pt x="4184678" y="4231297"/>
                  <a:pt x="4184678" y="4075360"/>
                </a:cubicBezTo>
                <a:cubicBezTo>
                  <a:pt x="4184678" y="3825861"/>
                  <a:pt x="4386936" y="3623603"/>
                  <a:pt x="4636435" y="3623603"/>
                </a:cubicBezTo>
                <a:close/>
                <a:moveTo>
                  <a:pt x="3591406" y="3623603"/>
                </a:moveTo>
                <a:cubicBezTo>
                  <a:pt x="3840905" y="3623603"/>
                  <a:pt x="4043163" y="3825861"/>
                  <a:pt x="4043163" y="4075360"/>
                </a:cubicBezTo>
                <a:cubicBezTo>
                  <a:pt x="4043163" y="4324859"/>
                  <a:pt x="3840905" y="4527117"/>
                  <a:pt x="3591406" y="4527117"/>
                </a:cubicBezTo>
                <a:cubicBezTo>
                  <a:pt x="3341907" y="4527117"/>
                  <a:pt x="3139649" y="4324859"/>
                  <a:pt x="3139649" y="4075360"/>
                </a:cubicBezTo>
                <a:cubicBezTo>
                  <a:pt x="3139649" y="3825861"/>
                  <a:pt x="3341907" y="3623603"/>
                  <a:pt x="3591406" y="3623603"/>
                </a:cubicBezTo>
                <a:close/>
                <a:moveTo>
                  <a:pt x="2546377" y="3623603"/>
                </a:moveTo>
                <a:cubicBezTo>
                  <a:pt x="2795876" y="3623603"/>
                  <a:pt x="2998134" y="3825861"/>
                  <a:pt x="2998134" y="4075360"/>
                </a:cubicBezTo>
                <a:cubicBezTo>
                  <a:pt x="2998134" y="4324859"/>
                  <a:pt x="2795876" y="4527117"/>
                  <a:pt x="2546377" y="4527117"/>
                </a:cubicBezTo>
                <a:cubicBezTo>
                  <a:pt x="2296879" y="4527117"/>
                  <a:pt x="2094621" y="4324859"/>
                  <a:pt x="2094621" y="4075360"/>
                </a:cubicBezTo>
                <a:cubicBezTo>
                  <a:pt x="2094621" y="3825861"/>
                  <a:pt x="2296879" y="3623603"/>
                  <a:pt x="2546377" y="3623603"/>
                </a:cubicBezTo>
                <a:close/>
                <a:moveTo>
                  <a:pt x="1501349" y="3623603"/>
                </a:moveTo>
                <a:cubicBezTo>
                  <a:pt x="1750848" y="3623603"/>
                  <a:pt x="1953106" y="3825861"/>
                  <a:pt x="1953106" y="4075360"/>
                </a:cubicBezTo>
                <a:cubicBezTo>
                  <a:pt x="1953106" y="4324859"/>
                  <a:pt x="1750848" y="4527117"/>
                  <a:pt x="1501349" y="4527117"/>
                </a:cubicBezTo>
                <a:cubicBezTo>
                  <a:pt x="1251850" y="4527117"/>
                  <a:pt x="1049592" y="4324859"/>
                  <a:pt x="1049592" y="4075360"/>
                </a:cubicBezTo>
                <a:cubicBezTo>
                  <a:pt x="1049592" y="3825861"/>
                  <a:pt x="1251850" y="3623603"/>
                  <a:pt x="1501349" y="3623603"/>
                </a:cubicBezTo>
                <a:close/>
                <a:moveTo>
                  <a:pt x="456323" y="3623603"/>
                </a:moveTo>
                <a:cubicBezTo>
                  <a:pt x="705821" y="3623603"/>
                  <a:pt x="908078" y="3825861"/>
                  <a:pt x="908078" y="4075360"/>
                </a:cubicBezTo>
                <a:cubicBezTo>
                  <a:pt x="908078" y="4200110"/>
                  <a:pt x="857514" y="4313049"/>
                  <a:pt x="775763" y="4394801"/>
                </a:cubicBezTo>
                <a:lnTo>
                  <a:pt x="734534" y="4428818"/>
                </a:lnTo>
                <a:lnTo>
                  <a:pt x="592980" y="4273069"/>
                </a:lnTo>
                <a:cubicBezTo>
                  <a:pt x="486495" y="4144039"/>
                  <a:pt x="392157" y="4004611"/>
                  <a:pt x="311719" y="3856538"/>
                </a:cubicBezTo>
                <a:lnTo>
                  <a:pt x="229848" y="3686585"/>
                </a:lnTo>
                <a:lnTo>
                  <a:pt x="280479" y="3659104"/>
                </a:lnTo>
                <a:cubicBezTo>
                  <a:pt x="334526" y="3636244"/>
                  <a:pt x="393948" y="3623603"/>
                  <a:pt x="456323" y="3623603"/>
                </a:cubicBezTo>
                <a:close/>
                <a:moveTo>
                  <a:pt x="0" y="2682613"/>
                </a:moveTo>
                <a:lnTo>
                  <a:pt x="33451" y="2692996"/>
                </a:lnTo>
                <a:cubicBezTo>
                  <a:pt x="195594" y="2761577"/>
                  <a:pt x="309365" y="2922128"/>
                  <a:pt x="309365" y="3109252"/>
                </a:cubicBezTo>
                <a:cubicBezTo>
                  <a:pt x="309365" y="3234002"/>
                  <a:pt x="258800" y="3346941"/>
                  <a:pt x="177048" y="3428693"/>
                </a:cubicBezTo>
                <a:lnTo>
                  <a:pt x="139912" y="3459333"/>
                </a:lnTo>
                <a:lnTo>
                  <a:pt x="113851" y="3388129"/>
                </a:lnTo>
                <a:cubicBezTo>
                  <a:pt x="62962" y="3224515"/>
                  <a:pt x="27722" y="3054005"/>
                  <a:pt x="9884" y="2878351"/>
                </a:cubicBezTo>
                <a:close/>
                <a:moveTo>
                  <a:pt x="5082747" y="2657495"/>
                </a:moveTo>
                <a:cubicBezTo>
                  <a:pt x="5113934" y="2657495"/>
                  <a:pt x="5144384" y="2660656"/>
                  <a:pt x="5173792" y="2666673"/>
                </a:cubicBezTo>
                <a:lnTo>
                  <a:pt x="5218048" y="2680411"/>
                </a:lnTo>
                <a:lnTo>
                  <a:pt x="5208053" y="2878351"/>
                </a:lnTo>
                <a:cubicBezTo>
                  <a:pt x="5190214" y="3054005"/>
                  <a:pt x="5154974" y="3224515"/>
                  <a:pt x="5104085" y="3388129"/>
                </a:cubicBezTo>
                <a:lnTo>
                  <a:pt x="5042302" y="3556932"/>
                </a:lnTo>
                <a:lnTo>
                  <a:pt x="4991702" y="3551831"/>
                </a:lnTo>
                <a:cubicBezTo>
                  <a:pt x="4785844" y="3509707"/>
                  <a:pt x="4630990" y="3327564"/>
                  <a:pt x="4630990" y="3109252"/>
                </a:cubicBezTo>
                <a:cubicBezTo>
                  <a:pt x="4630990" y="2859753"/>
                  <a:pt x="4833248" y="2657495"/>
                  <a:pt x="5082747" y="2657495"/>
                </a:cubicBezTo>
                <a:close/>
                <a:moveTo>
                  <a:pt x="4037718" y="2657495"/>
                </a:moveTo>
                <a:cubicBezTo>
                  <a:pt x="4287217" y="2657495"/>
                  <a:pt x="4489475" y="2859753"/>
                  <a:pt x="4489475" y="3109252"/>
                </a:cubicBezTo>
                <a:cubicBezTo>
                  <a:pt x="4489475" y="3358751"/>
                  <a:pt x="4287217" y="3561009"/>
                  <a:pt x="4037718" y="3561009"/>
                </a:cubicBezTo>
                <a:cubicBezTo>
                  <a:pt x="3788219" y="3561009"/>
                  <a:pt x="3585961" y="3358751"/>
                  <a:pt x="3585961" y="3109252"/>
                </a:cubicBezTo>
                <a:cubicBezTo>
                  <a:pt x="3585961" y="2859753"/>
                  <a:pt x="3788219" y="2657495"/>
                  <a:pt x="4037718" y="2657495"/>
                </a:cubicBezTo>
                <a:close/>
                <a:moveTo>
                  <a:pt x="2992689" y="2657495"/>
                </a:moveTo>
                <a:cubicBezTo>
                  <a:pt x="3242188" y="2657495"/>
                  <a:pt x="3444446" y="2859753"/>
                  <a:pt x="3444446" y="3109252"/>
                </a:cubicBezTo>
                <a:cubicBezTo>
                  <a:pt x="3444446" y="3358751"/>
                  <a:pt x="3242188" y="3561009"/>
                  <a:pt x="2992689" y="3561009"/>
                </a:cubicBezTo>
                <a:cubicBezTo>
                  <a:pt x="2743190" y="3561009"/>
                  <a:pt x="2540932" y="3358751"/>
                  <a:pt x="2540932" y="3109252"/>
                </a:cubicBezTo>
                <a:cubicBezTo>
                  <a:pt x="2540932" y="2859753"/>
                  <a:pt x="2743190" y="2657495"/>
                  <a:pt x="2992689" y="2657495"/>
                </a:cubicBezTo>
                <a:close/>
                <a:moveTo>
                  <a:pt x="1947662" y="2657495"/>
                </a:moveTo>
                <a:cubicBezTo>
                  <a:pt x="2197160" y="2657495"/>
                  <a:pt x="2399418" y="2859753"/>
                  <a:pt x="2399418" y="3109252"/>
                </a:cubicBezTo>
                <a:cubicBezTo>
                  <a:pt x="2399418" y="3358751"/>
                  <a:pt x="2197160" y="3561009"/>
                  <a:pt x="1947662" y="3561009"/>
                </a:cubicBezTo>
                <a:cubicBezTo>
                  <a:pt x="1698162" y="3561009"/>
                  <a:pt x="1495905" y="3358751"/>
                  <a:pt x="1495905" y="3109252"/>
                </a:cubicBezTo>
                <a:cubicBezTo>
                  <a:pt x="1495905" y="2859753"/>
                  <a:pt x="1698162" y="2657495"/>
                  <a:pt x="1947662" y="2657495"/>
                </a:cubicBezTo>
                <a:close/>
                <a:moveTo>
                  <a:pt x="902633" y="2657495"/>
                </a:moveTo>
                <a:cubicBezTo>
                  <a:pt x="1152131" y="2657495"/>
                  <a:pt x="1354389" y="2859753"/>
                  <a:pt x="1354389" y="3109252"/>
                </a:cubicBezTo>
                <a:cubicBezTo>
                  <a:pt x="1354389" y="3358751"/>
                  <a:pt x="1152131" y="3561009"/>
                  <a:pt x="902633" y="3561009"/>
                </a:cubicBezTo>
                <a:cubicBezTo>
                  <a:pt x="653137" y="3561009"/>
                  <a:pt x="450879" y="3358751"/>
                  <a:pt x="450879" y="3109252"/>
                </a:cubicBezTo>
                <a:cubicBezTo>
                  <a:pt x="450879" y="2859753"/>
                  <a:pt x="653137" y="2657495"/>
                  <a:pt x="902633" y="2657495"/>
                </a:cubicBezTo>
                <a:close/>
                <a:moveTo>
                  <a:pt x="5136437" y="1960151"/>
                </a:moveTo>
                <a:lnTo>
                  <a:pt x="5168463" y="2084706"/>
                </a:lnTo>
                <a:cubicBezTo>
                  <a:pt x="5185864" y="2169742"/>
                  <a:pt x="5199133" y="2256283"/>
                  <a:pt x="5208053" y="2344110"/>
                </a:cubicBezTo>
                <a:lnTo>
                  <a:pt x="5214491" y="2471621"/>
                </a:lnTo>
                <a:lnTo>
                  <a:pt x="5165345" y="2412055"/>
                </a:lnTo>
                <a:cubicBezTo>
                  <a:pt x="5116634" y="2339954"/>
                  <a:pt x="5088192" y="2253035"/>
                  <a:pt x="5088192" y="2159473"/>
                </a:cubicBezTo>
                <a:cubicBezTo>
                  <a:pt x="5088192" y="2097098"/>
                  <a:pt x="5100833" y="2037676"/>
                  <a:pt x="5123693" y="1983629"/>
                </a:cubicBezTo>
                <a:close/>
                <a:moveTo>
                  <a:pt x="4494920" y="1707716"/>
                </a:moveTo>
                <a:cubicBezTo>
                  <a:pt x="4744419" y="1707716"/>
                  <a:pt x="4946677" y="1909974"/>
                  <a:pt x="4946677" y="2159473"/>
                </a:cubicBezTo>
                <a:cubicBezTo>
                  <a:pt x="4946677" y="2408972"/>
                  <a:pt x="4744419" y="2611230"/>
                  <a:pt x="4494920" y="2611230"/>
                </a:cubicBezTo>
                <a:cubicBezTo>
                  <a:pt x="4245421" y="2611230"/>
                  <a:pt x="4043163" y="2408972"/>
                  <a:pt x="4043163" y="2159473"/>
                </a:cubicBezTo>
                <a:cubicBezTo>
                  <a:pt x="4043163" y="1909974"/>
                  <a:pt x="4245421" y="1707716"/>
                  <a:pt x="4494920" y="1707716"/>
                </a:cubicBezTo>
                <a:close/>
                <a:moveTo>
                  <a:pt x="3449891" y="1707716"/>
                </a:moveTo>
                <a:cubicBezTo>
                  <a:pt x="3699390" y="1707716"/>
                  <a:pt x="3901648" y="1909974"/>
                  <a:pt x="3901648" y="2159473"/>
                </a:cubicBezTo>
                <a:cubicBezTo>
                  <a:pt x="3901648" y="2408972"/>
                  <a:pt x="3699390" y="2611230"/>
                  <a:pt x="3449891" y="2611230"/>
                </a:cubicBezTo>
                <a:cubicBezTo>
                  <a:pt x="3200392" y="2611230"/>
                  <a:pt x="2998134" y="2408972"/>
                  <a:pt x="2998134" y="2159473"/>
                </a:cubicBezTo>
                <a:cubicBezTo>
                  <a:pt x="2998134" y="1909974"/>
                  <a:pt x="3200392" y="1707716"/>
                  <a:pt x="3449891" y="1707716"/>
                </a:cubicBezTo>
                <a:close/>
                <a:moveTo>
                  <a:pt x="2404862" y="1707716"/>
                </a:moveTo>
                <a:cubicBezTo>
                  <a:pt x="2654361" y="1707716"/>
                  <a:pt x="2856619" y="1909974"/>
                  <a:pt x="2856619" y="2159473"/>
                </a:cubicBezTo>
                <a:cubicBezTo>
                  <a:pt x="2856619" y="2408972"/>
                  <a:pt x="2654361" y="2611230"/>
                  <a:pt x="2404862" y="2611230"/>
                </a:cubicBezTo>
                <a:cubicBezTo>
                  <a:pt x="2155365" y="2611230"/>
                  <a:pt x="1953108" y="2408972"/>
                  <a:pt x="1953108" y="2159473"/>
                </a:cubicBezTo>
                <a:cubicBezTo>
                  <a:pt x="1953108" y="1909974"/>
                  <a:pt x="2155365" y="1707716"/>
                  <a:pt x="2404862" y="1707716"/>
                </a:cubicBezTo>
                <a:close/>
                <a:moveTo>
                  <a:pt x="1359834" y="1707716"/>
                </a:moveTo>
                <a:cubicBezTo>
                  <a:pt x="1609334" y="1707716"/>
                  <a:pt x="1811591" y="1909974"/>
                  <a:pt x="1811591" y="2159473"/>
                </a:cubicBezTo>
                <a:cubicBezTo>
                  <a:pt x="1811591" y="2408972"/>
                  <a:pt x="1609334" y="2611230"/>
                  <a:pt x="1359834" y="2611230"/>
                </a:cubicBezTo>
                <a:cubicBezTo>
                  <a:pt x="1110338" y="2611230"/>
                  <a:pt x="908078" y="2408972"/>
                  <a:pt x="908078" y="2159473"/>
                </a:cubicBezTo>
                <a:cubicBezTo>
                  <a:pt x="908078" y="1909974"/>
                  <a:pt x="1110338" y="1707716"/>
                  <a:pt x="1359834" y="1707716"/>
                </a:cubicBezTo>
                <a:close/>
                <a:moveTo>
                  <a:pt x="314812" y="1707716"/>
                </a:moveTo>
                <a:cubicBezTo>
                  <a:pt x="564309" y="1707716"/>
                  <a:pt x="766563" y="1909974"/>
                  <a:pt x="766563" y="2159473"/>
                </a:cubicBezTo>
                <a:cubicBezTo>
                  <a:pt x="766563" y="2408972"/>
                  <a:pt x="564309" y="2611230"/>
                  <a:pt x="314812" y="2611230"/>
                </a:cubicBezTo>
                <a:cubicBezTo>
                  <a:pt x="221249" y="2611230"/>
                  <a:pt x="134330" y="2582788"/>
                  <a:pt x="62228" y="2534077"/>
                </a:cubicBezTo>
                <a:lnTo>
                  <a:pt x="2768" y="2485018"/>
                </a:lnTo>
                <a:lnTo>
                  <a:pt x="9884" y="2344110"/>
                </a:lnTo>
                <a:cubicBezTo>
                  <a:pt x="27722" y="2168456"/>
                  <a:pt x="62962" y="1997946"/>
                  <a:pt x="113851" y="1834331"/>
                </a:cubicBezTo>
                <a:lnTo>
                  <a:pt x="148255" y="1740334"/>
                </a:lnTo>
                <a:lnTo>
                  <a:pt x="223766" y="1716894"/>
                </a:lnTo>
                <a:cubicBezTo>
                  <a:pt x="253175" y="1710876"/>
                  <a:pt x="283625" y="1707716"/>
                  <a:pt x="314812" y="1707716"/>
                </a:cubicBezTo>
                <a:close/>
                <a:moveTo>
                  <a:pt x="4613524" y="936812"/>
                </a:moveTo>
                <a:lnTo>
                  <a:pt x="4624956" y="949391"/>
                </a:lnTo>
                <a:cubicBezTo>
                  <a:pt x="4784685" y="1142937"/>
                  <a:pt x="4917080" y="1359876"/>
                  <a:pt x="5016232" y="1594299"/>
                </a:cubicBezTo>
                <a:lnTo>
                  <a:pt x="5047317" y="1679231"/>
                </a:lnTo>
                <a:lnTo>
                  <a:pt x="5037722" y="1682209"/>
                </a:lnTo>
                <a:cubicBezTo>
                  <a:pt x="5008314" y="1688227"/>
                  <a:pt x="4977864" y="1691387"/>
                  <a:pt x="4946677" y="1691387"/>
                </a:cubicBezTo>
                <a:cubicBezTo>
                  <a:pt x="4697178" y="1691387"/>
                  <a:pt x="4494920" y="1489129"/>
                  <a:pt x="4494920" y="1239632"/>
                </a:cubicBezTo>
                <a:cubicBezTo>
                  <a:pt x="4494920" y="1146070"/>
                  <a:pt x="4523363" y="1059151"/>
                  <a:pt x="4572073" y="987050"/>
                </a:cubicBezTo>
                <a:close/>
                <a:moveTo>
                  <a:pt x="3901648" y="787875"/>
                </a:moveTo>
                <a:cubicBezTo>
                  <a:pt x="4151147" y="787875"/>
                  <a:pt x="4353405" y="990133"/>
                  <a:pt x="4353405" y="1239632"/>
                </a:cubicBezTo>
                <a:cubicBezTo>
                  <a:pt x="4353405" y="1489129"/>
                  <a:pt x="4151147" y="1691387"/>
                  <a:pt x="3901648" y="1691387"/>
                </a:cubicBezTo>
                <a:cubicBezTo>
                  <a:pt x="3652149" y="1691387"/>
                  <a:pt x="3449891" y="1489129"/>
                  <a:pt x="3449891" y="1239632"/>
                </a:cubicBezTo>
                <a:cubicBezTo>
                  <a:pt x="3449891" y="990133"/>
                  <a:pt x="3652149" y="787875"/>
                  <a:pt x="3901648" y="787875"/>
                </a:cubicBezTo>
                <a:close/>
                <a:moveTo>
                  <a:pt x="2856619" y="787875"/>
                </a:moveTo>
                <a:cubicBezTo>
                  <a:pt x="3106118" y="787875"/>
                  <a:pt x="3308376" y="990133"/>
                  <a:pt x="3308376" y="1239632"/>
                </a:cubicBezTo>
                <a:cubicBezTo>
                  <a:pt x="3308376" y="1489129"/>
                  <a:pt x="3106118" y="1691387"/>
                  <a:pt x="2856619" y="1691387"/>
                </a:cubicBezTo>
                <a:cubicBezTo>
                  <a:pt x="2607121" y="1691387"/>
                  <a:pt x="2404863" y="1489129"/>
                  <a:pt x="2404863" y="1239632"/>
                </a:cubicBezTo>
                <a:cubicBezTo>
                  <a:pt x="2404863" y="990133"/>
                  <a:pt x="2607121" y="787875"/>
                  <a:pt x="2856619" y="787875"/>
                </a:cubicBezTo>
                <a:close/>
                <a:moveTo>
                  <a:pt x="1811591" y="787875"/>
                </a:moveTo>
                <a:cubicBezTo>
                  <a:pt x="2061091" y="787875"/>
                  <a:pt x="2263349" y="990133"/>
                  <a:pt x="2263349" y="1239632"/>
                </a:cubicBezTo>
                <a:cubicBezTo>
                  <a:pt x="2263349" y="1489129"/>
                  <a:pt x="2061091" y="1691387"/>
                  <a:pt x="1811591" y="1691387"/>
                </a:cubicBezTo>
                <a:cubicBezTo>
                  <a:pt x="1562093" y="1691387"/>
                  <a:pt x="1359834" y="1489129"/>
                  <a:pt x="1359834" y="1239632"/>
                </a:cubicBezTo>
                <a:cubicBezTo>
                  <a:pt x="1359834" y="990133"/>
                  <a:pt x="1562093" y="787875"/>
                  <a:pt x="1811591" y="787875"/>
                </a:cubicBezTo>
                <a:close/>
                <a:moveTo>
                  <a:pt x="766563" y="787875"/>
                </a:moveTo>
                <a:cubicBezTo>
                  <a:pt x="1016063" y="787875"/>
                  <a:pt x="1218322" y="990133"/>
                  <a:pt x="1218322" y="1239632"/>
                </a:cubicBezTo>
                <a:cubicBezTo>
                  <a:pt x="1218322" y="1489129"/>
                  <a:pt x="1016063" y="1691387"/>
                  <a:pt x="766563" y="1691387"/>
                </a:cubicBezTo>
                <a:cubicBezTo>
                  <a:pt x="579444" y="1691387"/>
                  <a:pt x="418894" y="1577617"/>
                  <a:pt x="350314" y="1415475"/>
                </a:cubicBezTo>
                <a:lnTo>
                  <a:pt x="327082" y="1340635"/>
                </a:lnTo>
                <a:lnTo>
                  <a:pt x="442582" y="1150516"/>
                </a:lnTo>
                <a:cubicBezTo>
                  <a:pt x="489532" y="1081021"/>
                  <a:pt x="539737" y="1013906"/>
                  <a:pt x="592980" y="949391"/>
                </a:cubicBezTo>
                <a:lnTo>
                  <a:pt x="737074" y="790848"/>
                </a:lnTo>
                <a:close/>
                <a:moveTo>
                  <a:pt x="3904115" y="344259"/>
                </a:moveTo>
                <a:lnTo>
                  <a:pt x="4069683" y="444844"/>
                </a:lnTo>
                <a:cubicBezTo>
                  <a:pt x="4139178" y="491793"/>
                  <a:pt x="4206292" y="541999"/>
                  <a:pt x="4270807" y="595242"/>
                </a:cubicBezTo>
                <a:lnTo>
                  <a:pt x="4452085" y="759998"/>
                </a:lnTo>
                <a:lnTo>
                  <a:pt x="4444450" y="762368"/>
                </a:lnTo>
                <a:cubicBezTo>
                  <a:pt x="4415042" y="768386"/>
                  <a:pt x="4384593" y="771546"/>
                  <a:pt x="4353405" y="771546"/>
                </a:cubicBezTo>
                <a:cubicBezTo>
                  <a:pt x="4135094" y="771546"/>
                  <a:pt x="3952951" y="616692"/>
                  <a:pt x="3910826" y="410835"/>
                </a:cubicBezTo>
                <a:close/>
                <a:moveTo>
                  <a:pt x="1646965" y="183862"/>
                </a:moveTo>
                <a:lnTo>
                  <a:pt x="1660897" y="228745"/>
                </a:lnTo>
                <a:cubicBezTo>
                  <a:pt x="1666915" y="258153"/>
                  <a:pt x="1670075" y="288603"/>
                  <a:pt x="1670075" y="319790"/>
                </a:cubicBezTo>
                <a:cubicBezTo>
                  <a:pt x="1670075" y="569288"/>
                  <a:pt x="1467819" y="771546"/>
                  <a:pt x="1218322" y="771546"/>
                </a:cubicBezTo>
                <a:cubicBezTo>
                  <a:pt x="1093572" y="771546"/>
                  <a:pt x="980632" y="720982"/>
                  <a:pt x="898880" y="639230"/>
                </a:cubicBezTo>
                <a:lnTo>
                  <a:pt x="898816" y="639152"/>
                </a:lnTo>
                <a:lnTo>
                  <a:pt x="947129" y="595242"/>
                </a:lnTo>
                <a:cubicBezTo>
                  <a:pt x="1140675" y="435514"/>
                  <a:pt x="1357614" y="303119"/>
                  <a:pt x="1592037" y="203966"/>
                </a:cubicBezTo>
                <a:close/>
                <a:moveTo>
                  <a:pt x="2967670" y="26123"/>
                </a:moveTo>
                <a:lnTo>
                  <a:pt x="3135493" y="51735"/>
                </a:lnTo>
                <a:cubicBezTo>
                  <a:pt x="3305565" y="86537"/>
                  <a:pt x="3469618" y="137864"/>
                  <a:pt x="3625900" y="203966"/>
                </a:cubicBezTo>
                <a:lnTo>
                  <a:pt x="3754713" y="266019"/>
                </a:lnTo>
                <a:lnTo>
                  <a:pt x="3760133" y="319790"/>
                </a:lnTo>
                <a:cubicBezTo>
                  <a:pt x="3760133" y="569288"/>
                  <a:pt x="3557875" y="771546"/>
                  <a:pt x="3308376" y="771546"/>
                </a:cubicBezTo>
                <a:cubicBezTo>
                  <a:pt x="3058877" y="771546"/>
                  <a:pt x="2856619" y="569288"/>
                  <a:pt x="2856619" y="319790"/>
                </a:cubicBezTo>
                <a:cubicBezTo>
                  <a:pt x="2856619" y="226228"/>
                  <a:pt x="2885062" y="139309"/>
                  <a:pt x="2933772" y="67207"/>
                </a:cubicBezTo>
                <a:close/>
                <a:moveTo>
                  <a:pt x="2582366" y="0"/>
                </a:moveTo>
                <a:lnTo>
                  <a:pt x="2582788" y="349"/>
                </a:lnTo>
                <a:cubicBezTo>
                  <a:pt x="2664540" y="82101"/>
                  <a:pt x="2715104" y="195040"/>
                  <a:pt x="2715104" y="319790"/>
                </a:cubicBezTo>
                <a:cubicBezTo>
                  <a:pt x="2715104" y="569288"/>
                  <a:pt x="2512846" y="771546"/>
                  <a:pt x="2263349" y="771546"/>
                </a:cubicBezTo>
                <a:cubicBezTo>
                  <a:pt x="2013850" y="771546"/>
                  <a:pt x="1811591" y="569288"/>
                  <a:pt x="1811591" y="319790"/>
                </a:cubicBezTo>
                <a:cubicBezTo>
                  <a:pt x="1811591" y="257415"/>
                  <a:pt x="1824233" y="197993"/>
                  <a:pt x="1847093" y="143945"/>
                </a:cubicBezTo>
                <a:lnTo>
                  <a:pt x="1867087" y="107109"/>
                </a:lnTo>
                <a:lnTo>
                  <a:pt x="2082444" y="51735"/>
                </a:lnTo>
                <a:cubicBezTo>
                  <a:pt x="2167480" y="34334"/>
                  <a:pt x="2254021" y="21065"/>
                  <a:pt x="2341848" y="121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9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8473" y="95250"/>
            <a:ext cx="1510747" cy="642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 flipH="1">
            <a:off x="1255879" y="-1371501"/>
            <a:ext cx="9815478" cy="9815478"/>
            <a:chOff x="5246771" y="-3297406"/>
            <a:chExt cx="9815478" cy="9815478"/>
          </a:xfrm>
        </p:grpSpPr>
        <p:sp>
          <p:nvSpPr>
            <p:cNvPr id="28" name="椭圆 27"/>
            <p:cNvSpPr/>
            <p:nvPr/>
          </p:nvSpPr>
          <p:spPr>
            <a:xfrm>
              <a:off x="5246771" y="-3297406"/>
              <a:ext cx="9815478" cy="9815478"/>
            </a:xfrm>
            <a:prstGeom prst="ellipse">
              <a:avLst/>
            </a:prstGeom>
            <a:solidFill>
              <a:srgbClr val="825AD6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任意多边形: 形状 62"/>
            <p:cNvSpPr/>
            <p:nvPr/>
          </p:nvSpPr>
          <p:spPr>
            <a:xfrm>
              <a:off x="6412081" y="-2169667"/>
              <a:ext cx="7560000" cy="7560000"/>
            </a:xfrm>
            <a:prstGeom prst="ellipse">
              <a:avLst/>
            </a:prstGeom>
            <a:solidFill>
              <a:srgbClr val="825AD6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任意多边形: 形状 60"/>
            <p:cNvSpPr/>
            <p:nvPr/>
          </p:nvSpPr>
          <p:spPr>
            <a:xfrm>
              <a:off x="7162218" y="-1434762"/>
              <a:ext cx="6120000" cy="6120000"/>
            </a:xfrm>
            <a:prstGeom prst="ellipse">
              <a:avLst/>
            </a:prstGeom>
            <a:gradFill>
              <a:gsLst>
                <a:gs pos="0">
                  <a:srgbClr val="825AD6"/>
                </a:gs>
                <a:gs pos="100000">
                  <a:sysClr val="window" lastClr="FFFFFF">
                    <a:alpha val="1500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7" name="椭圆 36"/>
          <p:cNvSpPr/>
          <p:nvPr userDrawn="1"/>
        </p:nvSpPr>
        <p:spPr>
          <a:xfrm>
            <a:off x="1830063" y="5962231"/>
            <a:ext cx="637200" cy="638628"/>
          </a:xfrm>
          <a:prstGeom prst="ellipse">
            <a:avLst/>
          </a:prstGeom>
          <a:gradFill>
            <a:gsLst>
              <a:gs pos="0">
                <a:srgbClr val="8F5BF5">
                  <a:alpha val="69000"/>
                </a:srgbClr>
              </a:gs>
              <a:gs pos="100000">
                <a:srgbClr val="5D39B3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 userDrawn="1"/>
        </p:nvSpPr>
        <p:spPr>
          <a:xfrm>
            <a:off x="9491404" y="2358517"/>
            <a:ext cx="637200" cy="638628"/>
          </a:xfrm>
          <a:prstGeom prst="ellipse">
            <a:avLst/>
          </a:prstGeom>
          <a:gradFill>
            <a:gsLst>
              <a:gs pos="0">
                <a:srgbClr val="8F5BF5">
                  <a:alpha val="69000"/>
                </a:srgbClr>
              </a:gs>
              <a:gs pos="100000">
                <a:srgbClr val="5D39B3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9" name="任意多边形: 形状 46"/>
          <p:cNvSpPr>
            <a:spLocks noChangeAspect="1"/>
          </p:cNvSpPr>
          <p:nvPr userDrawn="1"/>
        </p:nvSpPr>
        <p:spPr>
          <a:xfrm rot="15780000" flipH="1">
            <a:off x="10831195" y="5071110"/>
            <a:ext cx="4107180" cy="4095750"/>
          </a:xfrm>
          <a:custGeom>
            <a:avLst/>
            <a:gdLst>
              <a:gd name="connsiteX0" fmla="*/ 2364468 w 4576494"/>
              <a:gd name="connsiteY0" fmla="*/ 740 h 4563093"/>
              <a:gd name="connsiteX1" fmla="*/ 4529453 w 4576494"/>
              <a:gd name="connsiteY1" fmla="*/ 1696811 h 4563093"/>
              <a:gd name="connsiteX2" fmla="*/ 4558980 w 4576494"/>
              <a:gd name="connsiteY2" fmla="*/ 1832149 h 4563093"/>
              <a:gd name="connsiteX3" fmla="*/ 4568902 w 4576494"/>
              <a:gd name="connsiteY3" fmla="*/ 1864110 h 4563093"/>
              <a:gd name="connsiteX4" fmla="*/ 4571434 w 4576494"/>
              <a:gd name="connsiteY4" fmla="*/ 1889228 h 4563093"/>
              <a:gd name="connsiteX5" fmla="*/ 4576109 w 4576494"/>
              <a:gd name="connsiteY5" fmla="*/ 1910657 h 4563093"/>
              <a:gd name="connsiteX6" fmla="*/ 4573636 w 4576494"/>
              <a:gd name="connsiteY6" fmla="*/ 1911070 h 4563093"/>
              <a:gd name="connsiteX7" fmla="*/ 4576494 w 4576494"/>
              <a:gd name="connsiteY7" fmla="*/ 1939426 h 4563093"/>
              <a:gd name="connsiteX8" fmla="*/ 4202782 w 4576494"/>
              <a:gd name="connsiteY8" fmla="*/ 2313138 h 4563093"/>
              <a:gd name="connsiteX9" fmla="*/ 3858438 w 4576494"/>
              <a:gd name="connsiteY9" fmla="*/ 2084892 h 4563093"/>
              <a:gd name="connsiteX10" fmla="*/ 3842334 w 4576494"/>
              <a:gd name="connsiteY10" fmla="*/ 2033011 h 4563093"/>
              <a:gd name="connsiteX11" fmla="*/ 3840450 w 4576494"/>
              <a:gd name="connsiteY11" fmla="*/ 2033325 h 4563093"/>
              <a:gd name="connsiteX12" fmla="*/ 2196320 w 4576494"/>
              <a:gd name="connsiteY12" fmla="*/ 749572 h 4563093"/>
              <a:gd name="connsiteX13" fmla="*/ 746350 w 4576494"/>
              <a:gd name="connsiteY13" fmla="*/ 2249526 h 4563093"/>
              <a:gd name="connsiteX14" fmla="*/ 2117391 w 4576494"/>
              <a:gd name="connsiteY14" fmla="*/ 3822075 h 4563093"/>
              <a:gd name="connsiteX15" fmla="*/ 2117336 w 4576494"/>
              <a:gd name="connsiteY15" fmla="*/ 3822528 h 4563093"/>
              <a:gd name="connsiteX16" fmla="*/ 2124619 w 4576494"/>
              <a:gd name="connsiteY16" fmla="*/ 3823262 h 4563093"/>
              <a:gd name="connsiteX17" fmla="*/ 2423015 w 4576494"/>
              <a:gd name="connsiteY17" fmla="*/ 4189381 h 4563093"/>
              <a:gd name="connsiteX18" fmla="*/ 2049303 w 4576494"/>
              <a:gd name="connsiteY18" fmla="*/ 4563093 h 4563093"/>
              <a:gd name="connsiteX19" fmla="*/ 2027458 w 4576494"/>
              <a:gd name="connsiteY19" fmla="*/ 4560891 h 4563093"/>
              <a:gd name="connsiteX20" fmla="*/ 2027271 w 4576494"/>
              <a:gd name="connsiteY20" fmla="*/ 4562426 h 4563093"/>
              <a:gd name="connsiteX21" fmla="*/ 2004223 w 4576494"/>
              <a:gd name="connsiteY21" fmla="*/ 4558549 h 4563093"/>
              <a:gd name="connsiteX22" fmla="*/ 1973987 w 4576494"/>
              <a:gd name="connsiteY22" fmla="*/ 4555501 h 4563093"/>
              <a:gd name="connsiteX23" fmla="*/ 1959648 w 4576494"/>
              <a:gd name="connsiteY23" fmla="*/ 4551050 h 4563093"/>
              <a:gd name="connsiteX24" fmla="*/ 1809787 w 4576494"/>
              <a:gd name="connsiteY24" fmla="*/ 4525838 h 4563093"/>
              <a:gd name="connsiteX25" fmla="*/ 781 w 4576494"/>
              <a:gd name="connsiteY25" fmla="*/ 2230377 h 4563093"/>
              <a:gd name="connsiteX26" fmla="*/ 2144324 w 4576494"/>
              <a:gd name="connsiteY26" fmla="*/ 5572 h 4563093"/>
              <a:gd name="connsiteX27" fmla="*/ 2364468 w 4576494"/>
              <a:gd name="connsiteY27" fmla="*/ 740 h 456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494" h="4563093">
                <a:moveTo>
                  <a:pt x="2364468" y="740"/>
                </a:moveTo>
                <a:cubicBezTo>
                  <a:pt x="3382991" y="26445"/>
                  <a:pt x="4266561" y="718642"/>
                  <a:pt x="4529453" y="1696811"/>
                </a:cubicBezTo>
                <a:lnTo>
                  <a:pt x="4558980" y="1832149"/>
                </a:lnTo>
                <a:lnTo>
                  <a:pt x="4568902" y="1864110"/>
                </a:lnTo>
                <a:lnTo>
                  <a:pt x="4571434" y="1889228"/>
                </a:lnTo>
                <a:lnTo>
                  <a:pt x="4576109" y="1910657"/>
                </a:lnTo>
                <a:lnTo>
                  <a:pt x="4573636" y="1911070"/>
                </a:lnTo>
                <a:lnTo>
                  <a:pt x="4576494" y="1939426"/>
                </a:lnTo>
                <a:cubicBezTo>
                  <a:pt x="4576494" y="2145821"/>
                  <a:pt x="4409177" y="2313138"/>
                  <a:pt x="4202782" y="2313138"/>
                </a:cubicBezTo>
                <a:cubicBezTo>
                  <a:pt x="4047986" y="2313138"/>
                  <a:pt x="3915171" y="2219022"/>
                  <a:pt x="3858438" y="2084892"/>
                </a:cubicBezTo>
                <a:lnTo>
                  <a:pt x="3842334" y="2033011"/>
                </a:lnTo>
                <a:lnTo>
                  <a:pt x="3840450" y="2033325"/>
                </a:lnTo>
                <a:cubicBezTo>
                  <a:pt x="3707386" y="1250079"/>
                  <a:pt x="2996113" y="694710"/>
                  <a:pt x="2196320" y="749572"/>
                </a:cubicBezTo>
                <a:cubicBezTo>
                  <a:pt x="1394996" y="804539"/>
                  <a:pt x="767167" y="1454011"/>
                  <a:pt x="746350" y="2249526"/>
                </a:cubicBezTo>
                <a:cubicBezTo>
                  <a:pt x="725518" y="3045603"/>
                  <a:pt x="1319364" y="3726729"/>
                  <a:pt x="2117391" y="3822075"/>
                </a:cubicBezTo>
                <a:lnTo>
                  <a:pt x="2117336" y="3822528"/>
                </a:lnTo>
                <a:lnTo>
                  <a:pt x="2124619" y="3823262"/>
                </a:lnTo>
                <a:cubicBezTo>
                  <a:pt x="2294913" y="3858109"/>
                  <a:pt x="2423015" y="4008786"/>
                  <a:pt x="2423015" y="4189381"/>
                </a:cubicBezTo>
                <a:cubicBezTo>
                  <a:pt x="2423015" y="4395776"/>
                  <a:pt x="2255698" y="4563093"/>
                  <a:pt x="2049303" y="4563093"/>
                </a:cubicBezTo>
                <a:lnTo>
                  <a:pt x="2027458" y="4560891"/>
                </a:lnTo>
                <a:lnTo>
                  <a:pt x="2027271" y="4562426"/>
                </a:lnTo>
                <a:lnTo>
                  <a:pt x="2004223" y="4558549"/>
                </a:lnTo>
                <a:lnTo>
                  <a:pt x="1973987" y="4555501"/>
                </a:lnTo>
                <a:lnTo>
                  <a:pt x="1959648" y="4551050"/>
                </a:lnTo>
                <a:lnTo>
                  <a:pt x="1809787" y="4525838"/>
                </a:lnTo>
                <a:cubicBezTo>
                  <a:pt x="741540" y="4293729"/>
                  <a:pt x="-28000" y="3336927"/>
                  <a:pt x="781" y="2230377"/>
                </a:cubicBezTo>
                <a:cubicBezTo>
                  <a:pt x="31467" y="1050619"/>
                  <a:pt x="959567" y="87334"/>
                  <a:pt x="2144324" y="5572"/>
                </a:cubicBezTo>
                <a:cubicBezTo>
                  <a:pt x="2218276" y="469"/>
                  <a:pt x="2291716" y="-1096"/>
                  <a:pt x="2364468" y="740"/>
                </a:cubicBezTo>
                <a:close/>
              </a:path>
            </a:pathLst>
          </a:custGeom>
          <a:gradFill>
            <a:gsLst>
              <a:gs pos="0">
                <a:srgbClr val="8F5BF5">
                  <a:alpha val="35000"/>
                </a:srgbClr>
              </a:gs>
              <a:gs pos="100000">
                <a:srgbClr val="5D39B3">
                  <a:alpha val="7000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8473" y="95250"/>
            <a:ext cx="1510747" cy="642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内容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326571" y="293914"/>
            <a:ext cx="11538857" cy="627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>
            <a:grpSpLocks noChangeAspect="1"/>
          </p:cNvGrpSpPr>
          <p:nvPr userDrawn="1"/>
        </p:nvGrpSpPr>
        <p:grpSpPr>
          <a:xfrm flipV="1">
            <a:off x="6546580" y="1467578"/>
            <a:ext cx="8268003" cy="8268003"/>
            <a:chOff x="5033948" y="-5547346"/>
            <a:chExt cx="12355776" cy="12355776"/>
          </a:xfrm>
        </p:grpSpPr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5033948" y="-5547346"/>
              <a:ext cx="12355776" cy="12355776"/>
            </a:xfrm>
            <a:prstGeom prst="ellipse">
              <a:avLst/>
            </a:prstGeom>
            <a:solidFill>
              <a:srgbClr val="825AD6">
                <a:alpha val="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任意多边形: 形状 62"/>
            <p:cNvSpPr>
              <a:spLocks noChangeAspect="1"/>
            </p:cNvSpPr>
            <p:nvPr/>
          </p:nvSpPr>
          <p:spPr>
            <a:xfrm>
              <a:off x="6352052" y="-894201"/>
              <a:ext cx="6770547" cy="6505746"/>
            </a:xfrm>
            <a:custGeom>
              <a:avLst/>
              <a:gdLst>
                <a:gd name="connsiteX0" fmla="*/ 320765 w 6052149"/>
                <a:gd name="connsiteY0" fmla="*/ 0 h 5815443"/>
                <a:gd name="connsiteX1" fmla="*/ 6052149 w 6052149"/>
                <a:gd name="connsiteY1" fmla="*/ 0 h 5815443"/>
                <a:gd name="connsiteX2" fmla="*/ 6052149 w 6052149"/>
                <a:gd name="connsiteY2" fmla="*/ 5388507 h 5815443"/>
                <a:gd name="connsiteX3" fmla="*/ 6028199 w 6052149"/>
                <a:gd name="connsiteY3" fmla="*/ 5400774 h 5815443"/>
                <a:gd name="connsiteX4" fmla="*/ 4205110 w 6052149"/>
                <a:gd name="connsiteY4" fmla="*/ 5815443 h 5815443"/>
                <a:gd name="connsiteX5" fmla="*/ 0 w 6052149"/>
                <a:gd name="connsiteY5" fmla="*/ 1610333 h 5815443"/>
                <a:gd name="connsiteX6" fmla="*/ 189054 w 6052149"/>
                <a:gd name="connsiteY6" fmla="*/ 359862 h 581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2149" h="5815443">
                  <a:moveTo>
                    <a:pt x="320765" y="0"/>
                  </a:moveTo>
                  <a:lnTo>
                    <a:pt x="6052149" y="0"/>
                  </a:lnTo>
                  <a:lnTo>
                    <a:pt x="6052149" y="5388507"/>
                  </a:lnTo>
                  <a:lnTo>
                    <a:pt x="6028199" y="5400774"/>
                  </a:lnTo>
                  <a:cubicBezTo>
                    <a:pt x="5476687" y="5666519"/>
                    <a:pt x="4858290" y="5815443"/>
                    <a:pt x="4205110" y="5815443"/>
                  </a:cubicBezTo>
                  <a:cubicBezTo>
                    <a:pt x="1882692" y="5815443"/>
                    <a:pt x="0" y="3932751"/>
                    <a:pt x="0" y="1610333"/>
                  </a:cubicBezTo>
                  <a:cubicBezTo>
                    <a:pt x="0" y="1174880"/>
                    <a:pt x="66189" y="754885"/>
                    <a:pt x="189054" y="359862"/>
                  </a:cubicBezTo>
                  <a:close/>
                </a:path>
              </a:pathLst>
            </a:custGeom>
            <a:solidFill>
              <a:srgbClr val="825AD6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任意多边形: 形状 60"/>
            <p:cNvSpPr>
              <a:spLocks noChangeAspect="1"/>
            </p:cNvSpPr>
            <p:nvPr/>
          </p:nvSpPr>
          <p:spPr>
            <a:xfrm>
              <a:off x="7228220" y="-870463"/>
              <a:ext cx="5870643" cy="5617547"/>
            </a:xfrm>
            <a:custGeom>
              <a:avLst/>
              <a:gdLst>
                <a:gd name="connsiteX0" fmla="*/ 378882 w 5490453"/>
                <a:gd name="connsiteY0" fmla="*/ 0 h 5253747"/>
                <a:gd name="connsiteX1" fmla="*/ 5490453 w 5490453"/>
                <a:gd name="connsiteY1" fmla="*/ 0 h 5253747"/>
                <a:gd name="connsiteX2" fmla="*/ 5490453 w 5490453"/>
                <a:gd name="connsiteY2" fmla="*/ 4746954 h 5253747"/>
                <a:gd name="connsiteX3" fmla="*/ 5380081 w 5490453"/>
                <a:gd name="connsiteY3" fmla="*/ 4814007 h 5253747"/>
                <a:gd name="connsiteX4" fmla="*/ 3643414 w 5490453"/>
                <a:gd name="connsiteY4" fmla="*/ 5253747 h 5253747"/>
                <a:gd name="connsiteX5" fmla="*/ 0 w 5490453"/>
                <a:gd name="connsiteY5" fmla="*/ 1610333 h 5253747"/>
                <a:gd name="connsiteX6" fmla="*/ 286318 w 5490453"/>
                <a:gd name="connsiteY6" fmla="*/ 192152 h 525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0453" h="5253747">
                  <a:moveTo>
                    <a:pt x="378882" y="0"/>
                  </a:moveTo>
                  <a:lnTo>
                    <a:pt x="5490453" y="0"/>
                  </a:lnTo>
                  <a:lnTo>
                    <a:pt x="5490453" y="4746954"/>
                  </a:lnTo>
                  <a:lnTo>
                    <a:pt x="5380081" y="4814007"/>
                  </a:lnTo>
                  <a:cubicBezTo>
                    <a:pt x="4863834" y="5094449"/>
                    <a:pt x="4272227" y="5253747"/>
                    <a:pt x="3643414" y="5253747"/>
                  </a:cubicBezTo>
                  <a:cubicBezTo>
                    <a:pt x="1631212" y="5253747"/>
                    <a:pt x="0" y="3622535"/>
                    <a:pt x="0" y="1610333"/>
                  </a:cubicBezTo>
                  <a:cubicBezTo>
                    <a:pt x="0" y="1107283"/>
                    <a:pt x="101951" y="628044"/>
                    <a:pt x="286318" y="192152"/>
                  </a:cubicBezTo>
                  <a:close/>
                </a:path>
              </a:pathLst>
            </a:custGeom>
            <a:gradFill>
              <a:gsLst>
                <a:gs pos="0">
                  <a:srgbClr val="825AD6">
                    <a:alpha val="20000"/>
                  </a:srgbClr>
                </a:gs>
                <a:gs pos="100000">
                  <a:sysClr val="window" lastClr="FFFFFF">
                    <a:alpha val="1500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3" name="图片 32" descr="运营图2素材@2x"/>
          <p:cNvPicPr>
            <a:picLocks noChangeAspect="1"/>
          </p:cNvPicPr>
          <p:nvPr userDrawn="1"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997200" y="2846705"/>
            <a:ext cx="9306560" cy="5234940"/>
          </a:xfrm>
          <a:prstGeom prst="rect">
            <a:avLst/>
          </a:prstGeom>
        </p:spPr>
      </p:pic>
      <p:sp>
        <p:nvSpPr>
          <p:cNvPr id="36" name="任意多边形: 形状 46"/>
          <p:cNvSpPr>
            <a:spLocks noChangeAspect="1"/>
          </p:cNvSpPr>
          <p:nvPr userDrawn="1"/>
        </p:nvSpPr>
        <p:spPr>
          <a:xfrm rot="13421622" flipH="1">
            <a:off x="592378" y="693168"/>
            <a:ext cx="778839" cy="776558"/>
          </a:xfrm>
          <a:custGeom>
            <a:avLst/>
            <a:gdLst>
              <a:gd name="connsiteX0" fmla="*/ 2364468 w 4576494"/>
              <a:gd name="connsiteY0" fmla="*/ 740 h 4563093"/>
              <a:gd name="connsiteX1" fmla="*/ 4529453 w 4576494"/>
              <a:gd name="connsiteY1" fmla="*/ 1696811 h 4563093"/>
              <a:gd name="connsiteX2" fmla="*/ 4558980 w 4576494"/>
              <a:gd name="connsiteY2" fmla="*/ 1832149 h 4563093"/>
              <a:gd name="connsiteX3" fmla="*/ 4568902 w 4576494"/>
              <a:gd name="connsiteY3" fmla="*/ 1864110 h 4563093"/>
              <a:gd name="connsiteX4" fmla="*/ 4571434 w 4576494"/>
              <a:gd name="connsiteY4" fmla="*/ 1889228 h 4563093"/>
              <a:gd name="connsiteX5" fmla="*/ 4576109 w 4576494"/>
              <a:gd name="connsiteY5" fmla="*/ 1910657 h 4563093"/>
              <a:gd name="connsiteX6" fmla="*/ 4573636 w 4576494"/>
              <a:gd name="connsiteY6" fmla="*/ 1911070 h 4563093"/>
              <a:gd name="connsiteX7" fmla="*/ 4576494 w 4576494"/>
              <a:gd name="connsiteY7" fmla="*/ 1939426 h 4563093"/>
              <a:gd name="connsiteX8" fmla="*/ 4202782 w 4576494"/>
              <a:gd name="connsiteY8" fmla="*/ 2313138 h 4563093"/>
              <a:gd name="connsiteX9" fmla="*/ 3858438 w 4576494"/>
              <a:gd name="connsiteY9" fmla="*/ 2084892 h 4563093"/>
              <a:gd name="connsiteX10" fmla="*/ 3842334 w 4576494"/>
              <a:gd name="connsiteY10" fmla="*/ 2033011 h 4563093"/>
              <a:gd name="connsiteX11" fmla="*/ 3840450 w 4576494"/>
              <a:gd name="connsiteY11" fmla="*/ 2033325 h 4563093"/>
              <a:gd name="connsiteX12" fmla="*/ 2196320 w 4576494"/>
              <a:gd name="connsiteY12" fmla="*/ 749572 h 4563093"/>
              <a:gd name="connsiteX13" fmla="*/ 746350 w 4576494"/>
              <a:gd name="connsiteY13" fmla="*/ 2249526 h 4563093"/>
              <a:gd name="connsiteX14" fmla="*/ 2117391 w 4576494"/>
              <a:gd name="connsiteY14" fmla="*/ 3822075 h 4563093"/>
              <a:gd name="connsiteX15" fmla="*/ 2117336 w 4576494"/>
              <a:gd name="connsiteY15" fmla="*/ 3822528 h 4563093"/>
              <a:gd name="connsiteX16" fmla="*/ 2124619 w 4576494"/>
              <a:gd name="connsiteY16" fmla="*/ 3823262 h 4563093"/>
              <a:gd name="connsiteX17" fmla="*/ 2423015 w 4576494"/>
              <a:gd name="connsiteY17" fmla="*/ 4189381 h 4563093"/>
              <a:gd name="connsiteX18" fmla="*/ 2049303 w 4576494"/>
              <a:gd name="connsiteY18" fmla="*/ 4563093 h 4563093"/>
              <a:gd name="connsiteX19" fmla="*/ 2027458 w 4576494"/>
              <a:gd name="connsiteY19" fmla="*/ 4560891 h 4563093"/>
              <a:gd name="connsiteX20" fmla="*/ 2027271 w 4576494"/>
              <a:gd name="connsiteY20" fmla="*/ 4562426 h 4563093"/>
              <a:gd name="connsiteX21" fmla="*/ 2004223 w 4576494"/>
              <a:gd name="connsiteY21" fmla="*/ 4558549 h 4563093"/>
              <a:gd name="connsiteX22" fmla="*/ 1973987 w 4576494"/>
              <a:gd name="connsiteY22" fmla="*/ 4555501 h 4563093"/>
              <a:gd name="connsiteX23" fmla="*/ 1959648 w 4576494"/>
              <a:gd name="connsiteY23" fmla="*/ 4551050 h 4563093"/>
              <a:gd name="connsiteX24" fmla="*/ 1809787 w 4576494"/>
              <a:gd name="connsiteY24" fmla="*/ 4525838 h 4563093"/>
              <a:gd name="connsiteX25" fmla="*/ 781 w 4576494"/>
              <a:gd name="connsiteY25" fmla="*/ 2230377 h 4563093"/>
              <a:gd name="connsiteX26" fmla="*/ 2144324 w 4576494"/>
              <a:gd name="connsiteY26" fmla="*/ 5572 h 4563093"/>
              <a:gd name="connsiteX27" fmla="*/ 2364468 w 4576494"/>
              <a:gd name="connsiteY27" fmla="*/ 740 h 456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494" h="4563093">
                <a:moveTo>
                  <a:pt x="2364468" y="740"/>
                </a:moveTo>
                <a:cubicBezTo>
                  <a:pt x="3382991" y="26445"/>
                  <a:pt x="4266561" y="718642"/>
                  <a:pt x="4529453" y="1696811"/>
                </a:cubicBezTo>
                <a:lnTo>
                  <a:pt x="4558980" y="1832149"/>
                </a:lnTo>
                <a:lnTo>
                  <a:pt x="4568902" y="1864110"/>
                </a:lnTo>
                <a:lnTo>
                  <a:pt x="4571434" y="1889228"/>
                </a:lnTo>
                <a:lnTo>
                  <a:pt x="4576109" y="1910657"/>
                </a:lnTo>
                <a:lnTo>
                  <a:pt x="4573636" y="1911070"/>
                </a:lnTo>
                <a:lnTo>
                  <a:pt x="4576494" y="1939426"/>
                </a:lnTo>
                <a:cubicBezTo>
                  <a:pt x="4576494" y="2145821"/>
                  <a:pt x="4409177" y="2313138"/>
                  <a:pt x="4202782" y="2313138"/>
                </a:cubicBezTo>
                <a:cubicBezTo>
                  <a:pt x="4047986" y="2313138"/>
                  <a:pt x="3915171" y="2219022"/>
                  <a:pt x="3858438" y="2084892"/>
                </a:cubicBezTo>
                <a:lnTo>
                  <a:pt x="3842334" y="2033011"/>
                </a:lnTo>
                <a:lnTo>
                  <a:pt x="3840450" y="2033325"/>
                </a:lnTo>
                <a:cubicBezTo>
                  <a:pt x="3707386" y="1250079"/>
                  <a:pt x="2996113" y="694710"/>
                  <a:pt x="2196320" y="749572"/>
                </a:cubicBezTo>
                <a:cubicBezTo>
                  <a:pt x="1394996" y="804539"/>
                  <a:pt x="767167" y="1454011"/>
                  <a:pt x="746350" y="2249526"/>
                </a:cubicBezTo>
                <a:cubicBezTo>
                  <a:pt x="725518" y="3045603"/>
                  <a:pt x="1319364" y="3726729"/>
                  <a:pt x="2117391" y="3822075"/>
                </a:cubicBezTo>
                <a:lnTo>
                  <a:pt x="2117336" y="3822528"/>
                </a:lnTo>
                <a:lnTo>
                  <a:pt x="2124619" y="3823262"/>
                </a:lnTo>
                <a:cubicBezTo>
                  <a:pt x="2294913" y="3858109"/>
                  <a:pt x="2423015" y="4008786"/>
                  <a:pt x="2423015" y="4189381"/>
                </a:cubicBezTo>
                <a:cubicBezTo>
                  <a:pt x="2423015" y="4395776"/>
                  <a:pt x="2255698" y="4563093"/>
                  <a:pt x="2049303" y="4563093"/>
                </a:cubicBezTo>
                <a:lnTo>
                  <a:pt x="2027458" y="4560891"/>
                </a:lnTo>
                <a:lnTo>
                  <a:pt x="2027271" y="4562426"/>
                </a:lnTo>
                <a:lnTo>
                  <a:pt x="2004223" y="4558549"/>
                </a:lnTo>
                <a:lnTo>
                  <a:pt x="1973987" y="4555501"/>
                </a:lnTo>
                <a:lnTo>
                  <a:pt x="1959648" y="4551050"/>
                </a:lnTo>
                <a:lnTo>
                  <a:pt x="1809787" y="4525838"/>
                </a:lnTo>
                <a:cubicBezTo>
                  <a:pt x="741540" y="4293729"/>
                  <a:pt x="-28000" y="3336927"/>
                  <a:pt x="781" y="2230377"/>
                </a:cubicBezTo>
                <a:cubicBezTo>
                  <a:pt x="31467" y="1050619"/>
                  <a:pt x="959567" y="87334"/>
                  <a:pt x="2144324" y="5572"/>
                </a:cubicBezTo>
                <a:cubicBezTo>
                  <a:pt x="2218276" y="469"/>
                  <a:pt x="2291716" y="-1096"/>
                  <a:pt x="2364468" y="740"/>
                </a:cubicBezTo>
                <a:close/>
              </a:path>
            </a:pathLst>
          </a:custGeom>
          <a:gradFill>
            <a:gsLst>
              <a:gs pos="0">
                <a:srgbClr val="8F5BF5">
                  <a:alpha val="0"/>
                  <a:lumMod val="35000"/>
                  <a:lumOff val="65000"/>
                </a:srgbClr>
              </a:gs>
              <a:gs pos="100000">
                <a:srgbClr val="5D39B3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8473" y="95250"/>
            <a:ext cx="1510747" cy="642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内容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 userDrawn="1"/>
        </p:nvSpPr>
        <p:spPr>
          <a:xfrm>
            <a:off x="326571" y="293914"/>
            <a:ext cx="11538857" cy="627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/>
          <p:cNvSpPr>
            <a:spLocks noChangeAspect="1"/>
          </p:cNvSpPr>
          <p:nvPr userDrawn="1"/>
        </p:nvSpPr>
        <p:spPr>
          <a:xfrm flipV="1">
            <a:off x="6546580" y="1467578"/>
            <a:ext cx="8268003" cy="8268003"/>
          </a:xfrm>
          <a:prstGeom prst="ellipse">
            <a:avLst/>
          </a:prstGeom>
          <a:solidFill>
            <a:srgbClr val="825AD6">
              <a:alpha val="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任意多边形: 形状 62"/>
          <p:cNvSpPr>
            <a:spLocks noChangeAspect="1"/>
          </p:cNvSpPr>
          <p:nvPr userDrawn="1"/>
        </p:nvSpPr>
        <p:spPr>
          <a:xfrm flipV="1">
            <a:off x="7428604" y="2268487"/>
            <a:ext cx="4530586" cy="4353391"/>
          </a:xfrm>
          <a:custGeom>
            <a:avLst/>
            <a:gdLst>
              <a:gd name="connsiteX0" fmla="*/ 320765 w 6052149"/>
              <a:gd name="connsiteY0" fmla="*/ 0 h 5815443"/>
              <a:gd name="connsiteX1" fmla="*/ 6052149 w 6052149"/>
              <a:gd name="connsiteY1" fmla="*/ 0 h 5815443"/>
              <a:gd name="connsiteX2" fmla="*/ 6052149 w 6052149"/>
              <a:gd name="connsiteY2" fmla="*/ 5388507 h 5815443"/>
              <a:gd name="connsiteX3" fmla="*/ 6028199 w 6052149"/>
              <a:gd name="connsiteY3" fmla="*/ 5400774 h 5815443"/>
              <a:gd name="connsiteX4" fmla="*/ 4205110 w 6052149"/>
              <a:gd name="connsiteY4" fmla="*/ 5815443 h 5815443"/>
              <a:gd name="connsiteX5" fmla="*/ 0 w 6052149"/>
              <a:gd name="connsiteY5" fmla="*/ 1610333 h 5815443"/>
              <a:gd name="connsiteX6" fmla="*/ 189054 w 6052149"/>
              <a:gd name="connsiteY6" fmla="*/ 359862 h 581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2149" h="5815443">
                <a:moveTo>
                  <a:pt x="320765" y="0"/>
                </a:moveTo>
                <a:lnTo>
                  <a:pt x="6052149" y="0"/>
                </a:lnTo>
                <a:lnTo>
                  <a:pt x="6052149" y="5388507"/>
                </a:lnTo>
                <a:lnTo>
                  <a:pt x="6028199" y="5400774"/>
                </a:lnTo>
                <a:cubicBezTo>
                  <a:pt x="5476687" y="5666519"/>
                  <a:pt x="4858290" y="5815443"/>
                  <a:pt x="4205110" y="5815443"/>
                </a:cubicBezTo>
                <a:cubicBezTo>
                  <a:pt x="1882692" y="5815443"/>
                  <a:pt x="0" y="3932751"/>
                  <a:pt x="0" y="1610333"/>
                </a:cubicBezTo>
                <a:cubicBezTo>
                  <a:pt x="0" y="1174880"/>
                  <a:pt x="66189" y="754885"/>
                  <a:pt x="189054" y="359862"/>
                </a:cubicBezTo>
                <a:close/>
              </a:path>
            </a:pathLst>
          </a:custGeom>
          <a:solidFill>
            <a:srgbClr val="825AD6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任意多边形: 形状 60"/>
          <p:cNvSpPr>
            <a:spLocks noChangeAspect="1"/>
          </p:cNvSpPr>
          <p:nvPr userDrawn="1"/>
        </p:nvSpPr>
        <p:spPr>
          <a:xfrm flipV="1">
            <a:off x="8014901" y="2846950"/>
            <a:ext cx="3928405" cy="3759043"/>
          </a:xfrm>
          <a:custGeom>
            <a:avLst/>
            <a:gdLst>
              <a:gd name="connsiteX0" fmla="*/ 378882 w 5490453"/>
              <a:gd name="connsiteY0" fmla="*/ 0 h 5253747"/>
              <a:gd name="connsiteX1" fmla="*/ 5490453 w 5490453"/>
              <a:gd name="connsiteY1" fmla="*/ 0 h 5253747"/>
              <a:gd name="connsiteX2" fmla="*/ 5490453 w 5490453"/>
              <a:gd name="connsiteY2" fmla="*/ 4746954 h 5253747"/>
              <a:gd name="connsiteX3" fmla="*/ 5380081 w 5490453"/>
              <a:gd name="connsiteY3" fmla="*/ 4814007 h 5253747"/>
              <a:gd name="connsiteX4" fmla="*/ 3643414 w 5490453"/>
              <a:gd name="connsiteY4" fmla="*/ 5253747 h 5253747"/>
              <a:gd name="connsiteX5" fmla="*/ 0 w 5490453"/>
              <a:gd name="connsiteY5" fmla="*/ 1610333 h 5253747"/>
              <a:gd name="connsiteX6" fmla="*/ 286318 w 5490453"/>
              <a:gd name="connsiteY6" fmla="*/ 192152 h 525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453" h="5253747">
                <a:moveTo>
                  <a:pt x="378882" y="0"/>
                </a:moveTo>
                <a:lnTo>
                  <a:pt x="5490453" y="0"/>
                </a:lnTo>
                <a:lnTo>
                  <a:pt x="5490453" y="4746954"/>
                </a:lnTo>
                <a:lnTo>
                  <a:pt x="5380081" y="4814007"/>
                </a:lnTo>
                <a:cubicBezTo>
                  <a:pt x="4863834" y="5094449"/>
                  <a:pt x="4272227" y="5253747"/>
                  <a:pt x="3643414" y="5253747"/>
                </a:cubicBezTo>
                <a:cubicBezTo>
                  <a:pt x="1631212" y="5253747"/>
                  <a:pt x="0" y="3622535"/>
                  <a:pt x="0" y="1610333"/>
                </a:cubicBezTo>
                <a:cubicBezTo>
                  <a:pt x="0" y="1107283"/>
                  <a:pt x="101951" y="628044"/>
                  <a:pt x="286318" y="192152"/>
                </a:cubicBezTo>
                <a:close/>
              </a:path>
            </a:pathLst>
          </a:custGeom>
          <a:gradFill>
            <a:gsLst>
              <a:gs pos="0">
                <a:srgbClr val="825AD6">
                  <a:alpha val="20000"/>
                </a:srgbClr>
              </a:gs>
              <a:gs pos="100000">
                <a:sysClr val="window" lastClr="FFFFFF">
                  <a:alpha val="15000"/>
                </a:sys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iṧļîḓe"/>
          <p:cNvSpPr txBox="1"/>
          <p:nvPr userDrawn="1"/>
        </p:nvSpPr>
        <p:spPr bwMode="auto">
          <a:xfrm>
            <a:off x="968247" y="3885387"/>
            <a:ext cx="308272" cy="3701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>
              <a:spcBef>
                <a:spcPct val="0"/>
              </a:spcBef>
              <a:buSzPct val="25000"/>
              <a:defRPr/>
            </a:pPr>
            <a:r>
              <a:rPr lang="en-US" altLang="zh-CN" sz="1600" b="1" cap="all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02</a:t>
            </a:r>
            <a:endParaRPr lang="en-US" altLang="zh-CN" sz="1600" b="1" cap="all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iṧļîḓe"/>
          <p:cNvSpPr txBox="1"/>
          <p:nvPr userDrawn="1"/>
        </p:nvSpPr>
        <p:spPr bwMode="auto">
          <a:xfrm>
            <a:off x="975125" y="5140805"/>
            <a:ext cx="308272" cy="3701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>
              <a:lnSpc>
                <a:spcPct val="100000"/>
              </a:lnSpc>
              <a:spcBef>
                <a:spcPct val="0"/>
              </a:spcBef>
              <a:buSzPct val="25000"/>
              <a:defRPr/>
            </a:pPr>
            <a:r>
              <a:rPr lang="en-US" altLang="zh-CN" sz="1600" b="1" cap="all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03</a:t>
            </a:r>
            <a:endParaRPr lang="en-US" altLang="zh-CN" sz="1600" b="1" cap="all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62" name="图片 61" descr="开源之夏demo4 -改变@5-1440x824@2x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226935" y="3340735"/>
            <a:ext cx="4990465" cy="3281045"/>
          </a:xfrm>
          <a:prstGeom prst="rect">
            <a:avLst/>
          </a:prstGeom>
        </p:spPr>
      </p:pic>
      <p:sp>
        <p:nvSpPr>
          <p:cNvPr id="65" name="任意多边形: 形状 46"/>
          <p:cNvSpPr>
            <a:spLocks noChangeAspect="1"/>
          </p:cNvSpPr>
          <p:nvPr userDrawn="1"/>
        </p:nvSpPr>
        <p:spPr>
          <a:xfrm rot="13421622" flipH="1">
            <a:off x="592378" y="693168"/>
            <a:ext cx="778839" cy="776558"/>
          </a:xfrm>
          <a:custGeom>
            <a:avLst/>
            <a:gdLst>
              <a:gd name="connsiteX0" fmla="*/ 2364468 w 4576494"/>
              <a:gd name="connsiteY0" fmla="*/ 740 h 4563093"/>
              <a:gd name="connsiteX1" fmla="*/ 4529453 w 4576494"/>
              <a:gd name="connsiteY1" fmla="*/ 1696811 h 4563093"/>
              <a:gd name="connsiteX2" fmla="*/ 4558980 w 4576494"/>
              <a:gd name="connsiteY2" fmla="*/ 1832149 h 4563093"/>
              <a:gd name="connsiteX3" fmla="*/ 4568902 w 4576494"/>
              <a:gd name="connsiteY3" fmla="*/ 1864110 h 4563093"/>
              <a:gd name="connsiteX4" fmla="*/ 4571434 w 4576494"/>
              <a:gd name="connsiteY4" fmla="*/ 1889228 h 4563093"/>
              <a:gd name="connsiteX5" fmla="*/ 4576109 w 4576494"/>
              <a:gd name="connsiteY5" fmla="*/ 1910657 h 4563093"/>
              <a:gd name="connsiteX6" fmla="*/ 4573636 w 4576494"/>
              <a:gd name="connsiteY6" fmla="*/ 1911070 h 4563093"/>
              <a:gd name="connsiteX7" fmla="*/ 4576494 w 4576494"/>
              <a:gd name="connsiteY7" fmla="*/ 1939426 h 4563093"/>
              <a:gd name="connsiteX8" fmla="*/ 4202782 w 4576494"/>
              <a:gd name="connsiteY8" fmla="*/ 2313138 h 4563093"/>
              <a:gd name="connsiteX9" fmla="*/ 3858438 w 4576494"/>
              <a:gd name="connsiteY9" fmla="*/ 2084892 h 4563093"/>
              <a:gd name="connsiteX10" fmla="*/ 3842334 w 4576494"/>
              <a:gd name="connsiteY10" fmla="*/ 2033011 h 4563093"/>
              <a:gd name="connsiteX11" fmla="*/ 3840450 w 4576494"/>
              <a:gd name="connsiteY11" fmla="*/ 2033325 h 4563093"/>
              <a:gd name="connsiteX12" fmla="*/ 2196320 w 4576494"/>
              <a:gd name="connsiteY12" fmla="*/ 749572 h 4563093"/>
              <a:gd name="connsiteX13" fmla="*/ 746350 w 4576494"/>
              <a:gd name="connsiteY13" fmla="*/ 2249526 h 4563093"/>
              <a:gd name="connsiteX14" fmla="*/ 2117391 w 4576494"/>
              <a:gd name="connsiteY14" fmla="*/ 3822075 h 4563093"/>
              <a:gd name="connsiteX15" fmla="*/ 2117336 w 4576494"/>
              <a:gd name="connsiteY15" fmla="*/ 3822528 h 4563093"/>
              <a:gd name="connsiteX16" fmla="*/ 2124619 w 4576494"/>
              <a:gd name="connsiteY16" fmla="*/ 3823262 h 4563093"/>
              <a:gd name="connsiteX17" fmla="*/ 2423015 w 4576494"/>
              <a:gd name="connsiteY17" fmla="*/ 4189381 h 4563093"/>
              <a:gd name="connsiteX18" fmla="*/ 2049303 w 4576494"/>
              <a:gd name="connsiteY18" fmla="*/ 4563093 h 4563093"/>
              <a:gd name="connsiteX19" fmla="*/ 2027458 w 4576494"/>
              <a:gd name="connsiteY19" fmla="*/ 4560891 h 4563093"/>
              <a:gd name="connsiteX20" fmla="*/ 2027271 w 4576494"/>
              <a:gd name="connsiteY20" fmla="*/ 4562426 h 4563093"/>
              <a:gd name="connsiteX21" fmla="*/ 2004223 w 4576494"/>
              <a:gd name="connsiteY21" fmla="*/ 4558549 h 4563093"/>
              <a:gd name="connsiteX22" fmla="*/ 1973987 w 4576494"/>
              <a:gd name="connsiteY22" fmla="*/ 4555501 h 4563093"/>
              <a:gd name="connsiteX23" fmla="*/ 1959648 w 4576494"/>
              <a:gd name="connsiteY23" fmla="*/ 4551050 h 4563093"/>
              <a:gd name="connsiteX24" fmla="*/ 1809787 w 4576494"/>
              <a:gd name="connsiteY24" fmla="*/ 4525838 h 4563093"/>
              <a:gd name="connsiteX25" fmla="*/ 781 w 4576494"/>
              <a:gd name="connsiteY25" fmla="*/ 2230377 h 4563093"/>
              <a:gd name="connsiteX26" fmla="*/ 2144324 w 4576494"/>
              <a:gd name="connsiteY26" fmla="*/ 5572 h 4563093"/>
              <a:gd name="connsiteX27" fmla="*/ 2364468 w 4576494"/>
              <a:gd name="connsiteY27" fmla="*/ 740 h 456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494" h="4563093">
                <a:moveTo>
                  <a:pt x="2364468" y="740"/>
                </a:moveTo>
                <a:cubicBezTo>
                  <a:pt x="3382991" y="26445"/>
                  <a:pt x="4266561" y="718642"/>
                  <a:pt x="4529453" y="1696811"/>
                </a:cubicBezTo>
                <a:lnTo>
                  <a:pt x="4558980" y="1832149"/>
                </a:lnTo>
                <a:lnTo>
                  <a:pt x="4568902" y="1864110"/>
                </a:lnTo>
                <a:lnTo>
                  <a:pt x="4571434" y="1889228"/>
                </a:lnTo>
                <a:lnTo>
                  <a:pt x="4576109" y="1910657"/>
                </a:lnTo>
                <a:lnTo>
                  <a:pt x="4573636" y="1911070"/>
                </a:lnTo>
                <a:lnTo>
                  <a:pt x="4576494" y="1939426"/>
                </a:lnTo>
                <a:cubicBezTo>
                  <a:pt x="4576494" y="2145821"/>
                  <a:pt x="4409177" y="2313138"/>
                  <a:pt x="4202782" y="2313138"/>
                </a:cubicBezTo>
                <a:cubicBezTo>
                  <a:pt x="4047986" y="2313138"/>
                  <a:pt x="3915171" y="2219022"/>
                  <a:pt x="3858438" y="2084892"/>
                </a:cubicBezTo>
                <a:lnTo>
                  <a:pt x="3842334" y="2033011"/>
                </a:lnTo>
                <a:lnTo>
                  <a:pt x="3840450" y="2033325"/>
                </a:lnTo>
                <a:cubicBezTo>
                  <a:pt x="3707386" y="1250079"/>
                  <a:pt x="2996113" y="694710"/>
                  <a:pt x="2196320" y="749572"/>
                </a:cubicBezTo>
                <a:cubicBezTo>
                  <a:pt x="1394996" y="804539"/>
                  <a:pt x="767167" y="1454011"/>
                  <a:pt x="746350" y="2249526"/>
                </a:cubicBezTo>
                <a:cubicBezTo>
                  <a:pt x="725518" y="3045603"/>
                  <a:pt x="1319364" y="3726729"/>
                  <a:pt x="2117391" y="3822075"/>
                </a:cubicBezTo>
                <a:lnTo>
                  <a:pt x="2117336" y="3822528"/>
                </a:lnTo>
                <a:lnTo>
                  <a:pt x="2124619" y="3823262"/>
                </a:lnTo>
                <a:cubicBezTo>
                  <a:pt x="2294913" y="3858109"/>
                  <a:pt x="2423015" y="4008786"/>
                  <a:pt x="2423015" y="4189381"/>
                </a:cubicBezTo>
                <a:cubicBezTo>
                  <a:pt x="2423015" y="4395776"/>
                  <a:pt x="2255698" y="4563093"/>
                  <a:pt x="2049303" y="4563093"/>
                </a:cubicBezTo>
                <a:lnTo>
                  <a:pt x="2027458" y="4560891"/>
                </a:lnTo>
                <a:lnTo>
                  <a:pt x="2027271" y="4562426"/>
                </a:lnTo>
                <a:lnTo>
                  <a:pt x="2004223" y="4558549"/>
                </a:lnTo>
                <a:lnTo>
                  <a:pt x="1973987" y="4555501"/>
                </a:lnTo>
                <a:lnTo>
                  <a:pt x="1959648" y="4551050"/>
                </a:lnTo>
                <a:lnTo>
                  <a:pt x="1809787" y="4525838"/>
                </a:lnTo>
                <a:cubicBezTo>
                  <a:pt x="741540" y="4293729"/>
                  <a:pt x="-28000" y="3336927"/>
                  <a:pt x="781" y="2230377"/>
                </a:cubicBezTo>
                <a:cubicBezTo>
                  <a:pt x="31467" y="1050619"/>
                  <a:pt x="959567" y="87334"/>
                  <a:pt x="2144324" y="5572"/>
                </a:cubicBezTo>
                <a:cubicBezTo>
                  <a:pt x="2218276" y="469"/>
                  <a:pt x="2291716" y="-1096"/>
                  <a:pt x="2364468" y="740"/>
                </a:cubicBezTo>
                <a:close/>
              </a:path>
            </a:pathLst>
          </a:custGeom>
          <a:gradFill>
            <a:gsLst>
              <a:gs pos="0">
                <a:srgbClr val="8F5BF5">
                  <a:alpha val="0"/>
                  <a:lumMod val="35000"/>
                  <a:lumOff val="65000"/>
                </a:srgbClr>
              </a:gs>
              <a:gs pos="100000">
                <a:srgbClr val="5D39B3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8473" y="95250"/>
            <a:ext cx="1510747" cy="642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内容页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26571" y="293914"/>
            <a:ext cx="11538857" cy="627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: 形状 62"/>
          <p:cNvSpPr>
            <a:spLocks noChangeAspect="1"/>
          </p:cNvSpPr>
          <p:nvPr userDrawn="1"/>
        </p:nvSpPr>
        <p:spPr>
          <a:xfrm rot="18998212" flipH="1" flipV="1">
            <a:off x="3851288" y="4492476"/>
            <a:ext cx="4530586" cy="4353391"/>
          </a:xfrm>
          <a:custGeom>
            <a:avLst/>
            <a:gdLst>
              <a:gd name="connsiteX0" fmla="*/ 320765 w 6052149"/>
              <a:gd name="connsiteY0" fmla="*/ 0 h 5815443"/>
              <a:gd name="connsiteX1" fmla="*/ 6052149 w 6052149"/>
              <a:gd name="connsiteY1" fmla="*/ 0 h 5815443"/>
              <a:gd name="connsiteX2" fmla="*/ 6052149 w 6052149"/>
              <a:gd name="connsiteY2" fmla="*/ 5388507 h 5815443"/>
              <a:gd name="connsiteX3" fmla="*/ 6028199 w 6052149"/>
              <a:gd name="connsiteY3" fmla="*/ 5400774 h 5815443"/>
              <a:gd name="connsiteX4" fmla="*/ 4205110 w 6052149"/>
              <a:gd name="connsiteY4" fmla="*/ 5815443 h 5815443"/>
              <a:gd name="connsiteX5" fmla="*/ 0 w 6052149"/>
              <a:gd name="connsiteY5" fmla="*/ 1610333 h 5815443"/>
              <a:gd name="connsiteX6" fmla="*/ 189054 w 6052149"/>
              <a:gd name="connsiteY6" fmla="*/ 359862 h 581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2149" h="5815443">
                <a:moveTo>
                  <a:pt x="320765" y="0"/>
                </a:moveTo>
                <a:lnTo>
                  <a:pt x="6052149" y="0"/>
                </a:lnTo>
                <a:lnTo>
                  <a:pt x="6052149" y="5388507"/>
                </a:lnTo>
                <a:lnTo>
                  <a:pt x="6028199" y="5400774"/>
                </a:lnTo>
                <a:cubicBezTo>
                  <a:pt x="5476687" y="5666519"/>
                  <a:pt x="4858290" y="5815443"/>
                  <a:pt x="4205110" y="5815443"/>
                </a:cubicBezTo>
                <a:cubicBezTo>
                  <a:pt x="1882692" y="5815443"/>
                  <a:pt x="0" y="3932751"/>
                  <a:pt x="0" y="1610333"/>
                </a:cubicBezTo>
                <a:cubicBezTo>
                  <a:pt x="0" y="1174880"/>
                  <a:pt x="66189" y="754885"/>
                  <a:pt x="189054" y="359862"/>
                </a:cubicBezTo>
                <a:close/>
              </a:path>
            </a:pathLst>
          </a:custGeom>
          <a:solidFill>
            <a:srgbClr val="825AD6">
              <a:alpha val="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任意多边形: 形状 60"/>
          <p:cNvSpPr>
            <a:spLocks noChangeAspect="1"/>
          </p:cNvSpPr>
          <p:nvPr userDrawn="1"/>
        </p:nvSpPr>
        <p:spPr>
          <a:xfrm rot="19058213" flipH="1" flipV="1">
            <a:off x="4133909" y="5232064"/>
            <a:ext cx="3928405" cy="3759043"/>
          </a:xfrm>
          <a:custGeom>
            <a:avLst/>
            <a:gdLst>
              <a:gd name="connsiteX0" fmla="*/ 378882 w 5490453"/>
              <a:gd name="connsiteY0" fmla="*/ 0 h 5253747"/>
              <a:gd name="connsiteX1" fmla="*/ 5490453 w 5490453"/>
              <a:gd name="connsiteY1" fmla="*/ 0 h 5253747"/>
              <a:gd name="connsiteX2" fmla="*/ 5490453 w 5490453"/>
              <a:gd name="connsiteY2" fmla="*/ 4746954 h 5253747"/>
              <a:gd name="connsiteX3" fmla="*/ 5380081 w 5490453"/>
              <a:gd name="connsiteY3" fmla="*/ 4814007 h 5253747"/>
              <a:gd name="connsiteX4" fmla="*/ 3643414 w 5490453"/>
              <a:gd name="connsiteY4" fmla="*/ 5253747 h 5253747"/>
              <a:gd name="connsiteX5" fmla="*/ 0 w 5490453"/>
              <a:gd name="connsiteY5" fmla="*/ 1610333 h 5253747"/>
              <a:gd name="connsiteX6" fmla="*/ 286318 w 5490453"/>
              <a:gd name="connsiteY6" fmla="*/ 192152 h 525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453" h="5253747">
                <a:moveTo>
                  <a:pt x="378882" y="0"/>
                </a:moveTo>
                <a:lnTo>
                  <a:pt x="5490453" y="0"/>
                </a:lnTo>
                <a:lnTo>
                  <a:pt x="5490453" y="4746954"/>
                </a:lnTo>
                <a:lnTo>
                  <a:pt x="5380081" y="4814007"/>
                </a:lnTo>
                <a:cubicBezTo>
                  <a:pt x="4863834" y="5094449"/>
                  <a:pt x="4272227" y="5253747"/>
                  <a:pt x="3643414" y="5253747"/>
                </a:cubicBezTo>
                <a:cubicBezTo>
                  <a:pt x="1631212" y="5253747"/>
                  <a:pt x="0" y="3622535"/>
                  <a:pt x="0" y="1610333"/>
                </a:cubicBezTo>
                <a:cubicBezTo>
                  <a:pt x="0" y="1107283"/>
                  <a:pt x="101951" y="628044"/>
                  <a:pt x="286318" y="192152"/>
                </a:cubicBezTo>
                <a:close/>
              </a:path>
            </a:pathLst>
          </a:custGeom>
          <a:gradFill>
            <a:gsLst>
              <a:gs pos="0">
                <a:srgbClr val="825AD6">
                  <a:alpha val="20000"/>
                </a:srgbClr>
              </a:gs>
              <a:gs pos="100000">
                <a:sysClr val="window" lastClr="FFFFFF">
                  <a:alpha val="15000"/>
                </a:sys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" name="图片 9" descr="开源之夏demo4@4-1440x8231@2x"/>
          <p:cNvPicPr>
            <a:picLocks noChangeAspect="1"/>
          </p:cNvPicPr>
          <p:nvPr userDrawn="1"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4411980" y="4050030"/>
            <a:ext cx="4116070" cy="2731770"/>
          </a:xfrm>
          <a:prstGeom prst="rect">
            <a:avLst/>
          </a:prstGeom>
        </p:spPr>
      </p:pic>
      <p:sp>
        <p:nvSpPr>
          <p:cNvPr id="9" name="任意多边形: 形状 46"/>
          <p:cNvSpPr>
            <a:spLocks noChangeAspect="1"/>
          </p:cNvSpPr>
          <p:nvPr userDrawn="1"/>
        </p:nvSpPr>
        <p:spPr>
          <a:xfrm rot="13421622" flipH="1">
            <a:off x="592378" y="693168"/>
            <a:ext cx="778839" cy="776558"/>
          </a:xfrm>
          <a:custGeom>
            <a:avLst/>
            <a:gdLst>
              <a:gd name="connsiteX0" fmla="*/ 2364468 w 4576494"/>
              <a:gd name="connsiteY0" fmla="*/ 740 h 4563093"/>
              <a:gd name="connsiteX1" fmla="*/ 4529453 w 4576494"/>
              <a:gd name="connsiteY1" fmla="*/ 1696811 h 4563093"/>
              <a:gd name="connsiteX2" fmla="*/ 4558980 w 4576494"/>
              <a:gd name="connsiteY2" fmla="*/ 1832149 h 4563093"/>
              <a:gd name="connsiteX3" fmla="*/ 4568902 w 4576494"/>
              <a:gd name="connsiteY3" fmla="*/ 1864110 h 4563093"/>
              <a:gd name="connsiteX4" fmla="*/ 4571434 w 4576494"/>
              <a:gd name="connsiteY4" fmla="*/ 1889228 h 4563093"/>
              <a:gd name="connsiteX5" fmla="*/ 4576109 w 4576494"/>
              <a:gd name="connsiteY5" fmla="*/ 1910657 h 4563093"/>
              <a:gd name="connsiteX6" fmla="*/ 4573636 w 4576494"/>
              <a:gd name="connsiteY6" fmla="*/ 1911070 h 4563093"/>
              <a:gd name="connsiteX7" fmla="*/ 4576494 w 4576494"/>
              <a:gd name="connsiteY7" fmla="*/ 1939426 h 4563093"/>
              <a:gd name="connsiteX8" fmla="*/ 4202782 w 4576494"/>
              <a:gd name="connsiteY8" fmla="*/ 2313138 h 4563093"/>
              <a:gd name="connsiteX9" fmla="*/ 3858438 w 4576494"/>
              <a:gd name="connsiteY9" fmla="*/ 2084892 h 4563093"/>
              <a:gd name="connsiteX10" fmla="*/ 3842334 w 4576494"/>
              <a:gd name="connsiteY10" fmla="*/ 2033011 h 4563093"/>
              <a:gd name="connsiteX11" fmla="*/ 3840450 w 4576494"/>
              <a:gd name="connsiteY11" fmla="*/ 2033325 h 4563093"/>
              <a:gd name="connsiteX12" fmla="*/ 2196320 w 4576494"/>
              <a:gd name="connsiteY12" fmla="*/ 749572 h 4563093"/>
              <a:gd name="connsiteX13" fmla="*/ 746350 w 4576494"/>
              <a:gd name="connsiteY13" fmla="*/ 2249526 h 4563093"/>
              <a:gd name="connsiteX14" fmla="*/ 2117391 w 4576494"/>
              <a:gd name="connsiteY14" fmla="*/ 3822075 h 4563093"/>
              <a:gd name="connsiteX15" fmla="*/ 2117336 w 4576494"/>
              <a:gd name="connsiteY15" fmla="*/ 3822528 h 4563093"/>
              <a:gd name="connsiteX16" fmla="*/ 2124619 w 4576494"/>
              <a:gd name="connsiteY16" fmla="*/ 3823262 h 4563093"/>
              <a:gd name="connsiteX17" fmla="*/ 2423015 w 4576494"/>
              <a:gd name="connsiteY17" fmla="*/ 4189381 h 4563093"/>
              <a:gd name="connsiteX18" fmla="*/ 2049303 w 4576494"/>
              <a:gd name="connsiteY18" fmla="*/ 4563093 h 4563093"/>
              <a:gd name="connsiteX19" fmla="*/ 2027458 w 4576494"/>
              <a:gd name="connsiteY19" fmla="*/ 4560891 h 4563093"/>
              <a:gd name="connsiteX20" fmla="*/ 2027271 w 4576494"/>
              <a:gd name="connsiteY20" fmla="*/ 4562426 h 4563093"/>
              <a:gd name="connsiteX21" fmla="*/ 2004223 w 4576494"/>
              <a:gd name="connsiteY21" fmla="*/ 4558549 h 4563093"/>
              <a:gd name="connsiteX22" fmla="*/ 1973987 w 4576494"/>
              <a:gd name="connsiteY22" fmla="*/ 4555501 h 4563093"/>
              <a:gd name="connsiteX23" fmla="*/ 1959648 w 4576494"/>
              <a:gd name="connsiteY23" fmla="*/ 4551050 h 4563093"/>
              <a:gd name="connsiteX24" fmla="*/ 1809787 w 4576494"/>
              <a:gd name="connsiteY24" fmla="*/ 4525838 h 4563093"/>
              <a:gd name="connsiteX25" fmla="*/ 781 w 4576494"/>
              <a:gd name="connsiteY25" fmla="*/ 2230377 h 4563093"/>
              <a:gd name="connsiteX26" fmla="*/ 2144324 w 4576494"/>
              <a:gd name="connsiteY26" fmla="*/ 5572 h 4563093"/>
              <a:gd name="connsiteX27" fmla="*/ 2364468 w 4576494"/>
              <a:gd name="connsiteY27" fmla="*/ 740 h 456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494" h="4563093">
                <a:moveTo>
                  <a:pt x="2364468" y="740"/>
                </a:moveTo>
                <a:cubicBezTo>
                  <a:pt x="3382991" y="26445"/>
                  <a:pt x="4266561" y="718642"/>
                  <a:pt x="4529453" y="1696811"/>
                </a:cubicBezTo>
                <a:lnTo>
                  <a:pt x="4558980" y="1832149"/>
                </a:lnTo>
                <a:lnTo>
                  <a:pt x="4568902" y="1864110"/>
                </a:lnTo>
                <a:lnTo>
                  <a:pt x="4571434" y="1889228"/>
                </a:lnTo>
                <a:lnTo>
                  <a:pt x="4576109" y="1910657"/>
                </a:lnTo>
                <a:lnTo>
                  <a:pt x="4573636" y="1911070"/>
                </a:lnTo>
                <a:lnTo>
                  <a:pt x="4576494" y="1939426"/>
                </a:lnTo>
                <a:cubicBezTo>
                  <a:pt x="4576494" y="2145821"/>
                  <a:pt x="4409177" y="2313138"/>
                  <a:pt x="4202782" y="2313138"/>
                </a:cubicBezTo>
                <a:cubicBezTo>
                  <a:pt x="4047986" y="2313138"/>
                  <a:pt x="3915171" y="2219022"/>
                  <a:pt x="3858438" y="2084892"/>
                </a:cubicBezTo>
                <a:lnTo>
                  <a:pt x="3842334" y="2033011"/>
                </a:lnTo>
                <a:lnTo>
                  <a:pt x="3840450" y="2033325"/>
                </a:lnTo>
                <a:cubicBezTo>
                  <a:pt x="3707386" y="1250079"/>
                  <a:pt x="2996113" y="694710"/>
                  <a:pt x="2196320" y="749572"/>
                </a:cubicBezTo>
                <a:cubicBezTo>
                  <a:pt x="1394996" y="804539"/>
                  <a:pt x="767167" y="1454011"/>
                  <a:pt x="746350" y="2249526"/>
                </a:cubicBezTo>
                <a:cubicBezTo>
                  <a:pt x="725518" y="3045603"/>
                  <a:pt x="1319364" y="3726729"/>
                  <a:pt x="2117391" y="3822075"/>
                </a:cubicBezTo>
                <a:lnTo>
                  <a:pt x="2117336" y="3822528"/>
                </a:lnTo>
                <a:lnTo>
                  <a:pt x="2124619" y="3823262"/>
                </a:lnTo>
                <a:cubicBezTo>
                  <a:pt x="2294913" y="3858109"/>
                  <a:pt x="2423015" y="4008786"/>
                  <a:pt x="2423015" y="4189381"/>
                </a:cubicBezTo>
                <a:cubicBezTo>
                  <a:pt x="2423015" y="4395776"/>
                  <a:pt x="2255698" y="4563093"/>
                  <a:pt x="2049303" y="4563093"/>
                </a:cubicBezTo>
                <a:lnTo>
                  <a:pt x="2027458" y="4560891"/>
                </a:lnTo>
                <a:lnTo>
                  <a:pt x="2027271" y="4562426"/>
                </a:lnTo>
                <a:lnTo>
                  <a:pt x="2004223" y="4558549"/>
                </a:lnTo>
                <a:lnTo>
                  <a:pt x="1973987" y="4555501"/>
                </a:lnTo>
                <a:lnTo>
                  <a:pt x="1959648" y="4551050"/>
                </a:lnTo>
                <a:lnTo>
                  <a:pt x="1809787" y="4525838"/>
                </a:lnTo>
                <a:cubicBezTo>
                  <a:pt x="741540" y="4293729"/>
                  <a:pt x="-28000" y="3336927"/>
                  <a:pt x="781" y="2230377"/>
                </a:cubicBezTo>
                <a:cubicBezTo>
                  <a:pt x="31467" y="1050619"/>
                  <a:pt x="959567" y="87334"/>
                  <a:pt x="2144324" y="5572"/>
                </a:cubicBezTo>
                <a:cubicBezTo>
                  <a:pt x="2218276" y="469"/>
                  <a:pt x="2291716" y="-1096"/>
                  <a:pt x="2364468" y="740"/>
                </a:cubicBezTo>
                <a:close/>
              </a:path>
            </a:pathLst>
          </a:custGeom>
          <a:gradFill>
            <a:gsLst>
              <a:gs pos="0">
                <a:srgbClr val="8F5BF5">
                  <a:alpha val="0"/>
                  <a:lumMod val="35000"/>
                  <a:lumOff val="65000"/>
                </a:srgbClr>
              </a:gs>
              <a:gs pos="100000">
                <a:srgbClr val="5D39B3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8473" y="95250"/>
            <a:ext cx="1510747" cy="642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页版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326571" y="293914"/>
            <a:ext cx="11538857" cy="627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任意多边形: 形状 46"/>
          <p:cNvSpPr>
            <a:spLocks noChangeAspect="1"/>
          </p:cNvSpPr>
          <p:nvPr userDrawn="1"/>
        </p:nvSpPr>
        <p:spPr>
          <a:xfrm rot="13421622" flipH="1">
            <a:off x="592378" y="693168"/>
            <a:ext cx="778839" cy="776558"/>
          </a:xfrm>
          <a:custGeom>
            <a:avLst/>
            <a:gdLst>
              <a:gd name="connsiteX0" fmla="*/ 2364468 w 4576494"/>
              <a:gd name="connsiteY0" fmla="*/ 740 h 4563093"/>
              <a:gd name="connsiteX1" fmla="*/ 4529453 w 4576494"/>
              <a:gd name="connsiteY1" fmla="*/ 1696811 h 4563093"/>
              <a:gd name="connsiteX2" fmla="*/ 4558980 w 4576494"/>
              <a:gd name="connsiteY2" fmla="*/ 1832149 h 4563093"/>
              <a:gd name="connsiteX3" fmla="*/ 4568902 w 4576494"/>
              <a:gd name="connsiteY3" fmla="*/ 1864110 h 4563093"/>
              <a:gd name="connsiteX4" fmla="*/ 4571434 w 4576494"/>
              <a:gd name="connsiteY4" fmla="*/ 1889228 h 4563093"/>
              <a:gd name="connsiteX5" fmla="*/ 4576109 w 4576494"/>
              <a:gd name="connsiteY5" fmla="*/ 1910657 h 4563093"/>
              <a:gd name="connsiteX6" fmla="*/ 4573636 w 4576494"/>
              <a:gd name="connsiteY6" fmla="*/ 1911070 h 4563093"/>
              <a:gd name="connsiteX7" fmla="*/ 4576494 w 4576494"/>
              <a:gd name="connsiteY7" fmla="*/ 1939426 h 4563093"/>
              <a:gd name="connsiteX8" fmla="*/ 4202782 w 4576494"/>
              <a:gd name="connsiteY8" fmla="*/ 2313138 h 4563093"/>
              <a:gd name="connsiteX9" fmla="*/ 3858438 w 4576494"/>
              <a:gd name="connsiteY9" fmla="*/ 2084892 h 4563093"/>
              <a:gd name="connsiteX10" fmla="*/ 3842334 w 4576494"/>
              <a:gd name="connsiteY10" fmla="*/ 2033011 h 4563093"/>
              <a:gd name="connsiteX11" fmla="*/ 3840450 w 4576494"/>
              <a:gd name="connsiteY11" fmla="*/ 2033325 h 4563093"/>
              <a:gd name="connsiteX12" fmla="*/ 2196320 w 4576494"/>
              <a:gd name="connsiteY12" fmla="*/ 749572 h 4563093"/>
              <a:gd name="connsiteX13" fmla="*/ 746350 w 4576494"/>
              <a:gd name="connsiteY13" fmla="*/ 2249526 h 4563093"/>
              <a:gd name="connsiteX14" fmla="*/ 2117391 w 4576494"/>
              <a:gd name="connsiteY14" fmla="*/ 3822075 h 4563093"/>
              <a:gd name="connsiteX15" fmla="*/ 2117336 w 4576494"/>
              <a:gd name="connsiteY15" fmla="*/ 3822528 h 4563093"/>
              <a:gd name="connsiteX16" fmla="*/ 2124619 w 4576494"/>
              <a:gd name="connsiteY16" fmla="*/ 3823262 h 4563093"/>
              <a:gd name="connsiteX17" fmla="*/ 2423015 w 4576494"/>
              <a:gd name="connsiteY17" fmla="*/ 4189381 h 4563093"/>
              <a:gd name="connsiteX18" fmla="*/ 2049303 w 4576494"/>
              <a:gd name="connsiteY18" fmla="*/ 4563093 h 4563093"/>
              <a:gd name="connsiteX19" fmla="*/ 2027458 w 4576494"/>
              <a:gd name="connsiteY19" fmla="*/ 4560891 h 4563093"/>
              <a:gd name="connsiteX20" fmla="*/ 2027271 w 4576494"/>
              <a:gd name="connsiteY20" fmla="*/ 4562426 h 4563093"/>
              <a:gd name="connsiteX21" fmla="*/ 2004223 w 4576494"/>
              <a:gd name="connsiteY21" fmla="*/ 4558549 h 4563093"/>
              <a:gd name="connsiteX22" fmla="*/ 1973987 w 4576494"/>
              <a:gd name="connsiteY22" fmla="*/ 4555501 h 4563093"/>
              <a:gd name="connsiteX23" fmla="*/ 1959648 w 4576494"/>
              <a:gd name="connsiteY23" fmla="*/ 4551050 h 4563093"/>
              <a:gd name="connsiteX24" fmla="*/ 1809787 w 4576494"/>
              <a:gd name="connsiteY24" fmla="*/ 4525838 h 4563093"/>
              <a:gd name="connsiteX25" fmla="*/ 781 w 4576494"/>
              <a:gd name="connsiteY25" fmla="*/ 2230377 h 4563093"/>
              <a:gd name="connsiteX26" fmla="*/ 2144324 w 4576494"/>
              <a:gd name="connsiteY26" fmla="*/ 5572 h 4563093"/>
              <a:gd name="connsiteX27" fmla="*/ 2364468 w 4576494"/>
              <a:gd name="connsiteY27" fmla="*/ 740 h 456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494" h="4563093">
                <a:moveTo>
                  <a:pt x="2364468" y="740"/>
                </a:moveTo>
                <a:cubicBezTo>
                  <a:pt x="3382991" y="26445"/>
                  <a:pt x="4266561" y="718642"/>
                  <a:pt x="4529453" y="1696811"/>
                </a:cubicBezTo>
                <a:lnTo>
                  <a:pt x="4558980" y="1832149"/>
                </a:lnTo>
                <a:lnTo>
                  <a:pt x="4568902" y="1864110"/>
                </a:lnTo>
                <a:lnTo>
                  <a:pt x="4571434" y="1889228"/>
                </a:lnTo>
                <a:lnTo>
                  <a:pt x="4576109" y="1910657"/>
                </a:lnTo>
                <a:lnTo>
                  <a:pt x="4573636" y="1911070"/>
                </a:lnTo>
                <a:lnTo>
                  <a:pt x="4576494" y="1939426"/>
                </a:lnTo>
                <a:cubicBezTo>
                  <a:pt x="4576494" y="2145821"/>
                  <a:pt x="4409177" y="2313138"/>
                  <a:pt x="4202782" y="2313138"/>
                </a:cubicBezTo>
                <a:cubicBezTo>
                  <a:pt x="4047986" y="2313138"/>
                  <a:pt x="3915171" y="2219022"/>
                  <a:pt x="3858438" y="2084892"/>
                </a:cubicBezTo>
                <a:lnTo>
                  <a:pt x="3842334" y="2033011"/>
                </a:lnTo>
                <a:lnTo>
                  <a:pt x="3840450" y="2033325"/>
                </a:lnTo>
                <a:cubicBezTo>
                  <a:pt x="3707386" y="1250079"/>
                  <a:pt x="2996113" y="694710"/>
                  <a:pt x="2196320" y="749572"/>
                </a:cubicBezTo>
                <a:cubicBezTo>
                  <a:pt x="1394996" y="804539"/>
                  <a:pt x="767167" y="1454011"/>
                  <a:pt x="746350" y="2249526"/>
                </a:cubicBezTo>
                <a:cubicBezTo>
                  <a:pt x="725518" y="3045603"/>
                  <a:pt x="1319364" y="3726729"/>
                  <a:pt x="2117391" y="3822075"/>
                </a:cubicBezTo>
                <a:lnTo>
                  <a:pt x="2117336" y="3822528"/>
                </a:lnTo>
                <a:lnTo>
                  <a:pt x="2124619" y="3823262"/>
                </a:lnTo>
                <a:cubicBezTo>
                  <a:pt x="2294913" y="3858109"/>
                  <a:pt x="2423015" y="4008786"/>
                  <a:pt x="2423015" y="4189381"/>
                </a:cubicBezTo>
                <a:cubicBezTo>
                  <a:pt x="2423015" y="4395776"/>
                  <a:pt x="2255698" y="4563093"/>
                  <a:pt x="2049303" y="4563093"/>
                </a:cubicBezTo>
                <a:lnTo>
                  <a:pt x="2027458" y="4560891"/>
                </a:lnTo>
                <a:lnTo>
                  <a:pt x="2027271" y="4562426"/>
                </a:lnTo>
                <a:lnTo>
                  <a:pt x="2004223" y="4558549"/>
                </a:lnTo>
                <a:lnTo>
                  <a:pt x="1973987" y="4555501"/>
                </a:lnTo>
                <a:lnTo>
                  <a:pt x="1959648" y="4551050"/>
                </a:lnTo>
                <a:lnTo>
                  <a:pt x="1809787" y="4525838"/>
                </a:lnTo>
                <a:cubicBezTo>
                  <a:pt x="741540" y="4293729"/>
                  <a:pt x="-28000" y="3336927"/>
                  <a:pt x="781" y="2230377"/>
                </a:cubicBezTo>
                <a:cubicBezTo>
                  <a:pt x="31467" y="1050619"/>
                  <a:pt x="959567" y="87334"/>
                  <a:pt x="2144324" y="5572"/>
                </a:cubicBezTo>
                <a:cubicBezTo>
                  <a:pt x="2218276" y="469"/>
                  <a:pt x="2291716" y="-1096"/>
                  <a:pt x="2364468" y="740"/>
                </a:cubicBezTo>
                <a:close/>
              </a:path>
            </a:pathLst>
          </a:custGeom>
          <a:gradFill>
            <a:gsLst>
              <a:gs pos="0">
                <a:srgbClr val="8F5BF5">
                  <a:alpha val="0"/>
                  <a:lumMod val="35000"/>
                  <a:lumOff val="65000"/>
                </a:srgbClr>
              </a:gs>
              <a:gs pos="100000">
                <a:srgbClr val="5D39B3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6" name="椭圆 45"/>
          <p:cNvSpPr>
            <a:spLocks noChangeAspect="1"/>
          </p:cNvSpPr>
          <p:nvPr userDrawn="1"/>
        </p:nvSpPr>
        <p:spPr>
          <a:xfrm flipH="1" flipV="1">
            <a:off x="1869621" y="5545451"/>
            <a:ext cx="8268003" cy="8268003"/>
          </a:xfrm>
          <a:prstGeom prst="ellipse">
            <a:avLst/>
          </a:prstGeom>
          <a:solidFill>
            <a:srgbClr val="825AD6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任意多边形: 形状 62"/>
          <p:cNvSpPr>
            <a:spLocks noChangeAspect="1"/>
          </p:cNvSpPr>
          <p:nvPr userDrawn="1"/>
        </p:nvSpPr>
        <p:spPr>
          <a:xfrm flipH="1" flipV="1">
            <a:off x="4725014" y="6524160"/>
            <a:ext cx="4530586" cy="4353391"/>
          </a:xfrm>
          <a:custGeom>
            <a:avLst/>
            <a:gdLst>
              <a:gd name="connsiteX0" fmla="*/ 320765 w 6052149"/>
              <a:gd name="connsiteY0" fmla="*/ 0 h 5815443"/>
              <a:gd name="connsiteX1" fmla="*/ 6052149 w 6052149"/>
              <a:gd name="connsiteY1" fmla="*/ 0 h 5815443"/>
              <a:gd name="connsiteX2" fmla="*/ 6052149 w 6052149"/>
              <a:gd name="connsiteY2" fmla="*/ 5388507 h 5815443"/>
              <a:gd name="connsiteX3" fmla="*/ 6028199 w 6052149"/>
              <a:gd name="connsiteY3" fmla="*/ 5400774 h 5815443"/>
              <a:gd name="connsiteX4" fmla="*/ 4205110 w 6052149"/>
              <a:gd name="connsiteY4" fmla="*/ 5815443 h 5815443"/>
              <a:gd name="connsiteX5" fmla="*/ 0 w 6052149"/>
              <a:gd name="connsiteY5" fmla="*/ 1610333 h 5815443"/>
              <a:gd name="connsiteX6" fmla="*/ 189054 w 6052149"/>
              <a:gd name="connsiteY6" fmla="*/ 359862 h 581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2149" h="5815443">
                <a:moveTo>
                  <a:pt x="320765" y="0"/>
                </a:moveTo>
                <a:lnTo>
                  <a:pt x="6052149" y="0"/>
                </a:lnTo>
                <a:lnTo>
                  <a:pt x="6052149" y="5388507"/>
                </a:lnTo>
                <a:lnTo>
                  <a:pt x="6028199" y="5400774"/>
                </a:lnTo>
                <a:cubicBezTo>
                  <a:pt x="5476687" y="5666519"/>
                  <a:pt x="4858290" y="5815443"/>
                  <a:pt x="4205110" y="5815443"/>
                </a:cubicBezTo>
                <a:cubicBezTo>
                  <a:pt x="1882692" y="5815443"/>
                  <a:pt x="0" y="3932751"/>
                  <a:pt x="0" y="1610333"/>
                </a:cubicBezTo>
                <a:cubicBezTo>
                  <a:pt x="0" y="1174880"/>
                  <a:pt x="66189" y="754885"/>
                  <a:pt x="189054" y="359862"/>
                </a:cubicBezTo>
                <a:close/>
              </a:path>
            </a:pathLst>
          </a:custGeom>
          <a:solidFill>
            <a:srgbClr val="825AD6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任意多边形: 形状 60"/>
          <p:cNvSpPr>
            <a:spLocks noChangeAspect="1"/>
          </p:cNvSpPr>
          <p:nvPr userDrawn="1"/>
        </p:nvSpPr>
        <p:spPr>
          <a:xfrm flipH="1" flipV="1">
            <a:off x="4782808" y="6882913"/>
            <a:ext cx="3928405" cy="3759043"/>
          </a:xfrm>
          <a:custGeom>
            <a:avLst/>
            <a:gdLst>
              <a:gd name="connsiteX0" fmla="*/ 378882 w 5490453"/>
              <a:gd name="connsiteY0" fmla="*/ 0 h 5253747"/>
              <a:gd name="connsiteX1" fmla="*/ 5490453 w 5490453"/>
              <a:gd name="connsiteY1" fmla="*/ 0 h 5253747"/>
              <a:gd name="connsiteX2" fmla="*/ 5490453 w 5490453"/>
              <a:gd name="connsiteY2" fmla="*/ 4746954 h 5253747"/>
              <a:gd name="connsiteX3" fmla="*/ 5380081 w 5490453"/>
              <a:gd name="connsiteY3" fmla="*/ 4814007 h 5253747"/>
              <a:gd name="connsiteX4" fmla="*/ 3643414 w 5490453"/>
              <a:gd name="connsiteY4" fmla="*/ 5253747 h 5253747"/>
              <a:gd name="connsiteX5" fmla="*/ 0 w 5490453"/>
              <a:gd name="connsiteY5" fmla="*/ 1610333 h 5253747"/>
              <a:gd name="connsiteX6" fmla="*/ 286318 w 5490453"/>
              <a:gd name="connsiteY6" fmla="*/ 192152 h 525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453" h="5253747">
                <a:moveTo>
                  <a:pt x="378882" y="0"/>
                </a:moveTo>
                <a:lnTo>
                  <a:pt x="5490453" y="0"/>
                </a:lnTo>
                <a:lnTo>
                  <a:pt x="5490453" y="4746954"/>
                </a:lnTo>
                <a:lnTo>
                  <a:pt x="5380081" y="4814007"/>
                </a:lnTo>
                <a:cubicBezTo>
                  <a:pt x="4863834" y="5094449"/>
                  <a:pt x="4272227" y="5253747"/>
                  <a:pt x="3643414" y="5253747"/>
                </a:cubicBezTo>
                <a:cubicBezTo>
                  <a:pt x="1631212" y="5253747"/>
                  <a:pt x="0" y="3622535"/>
                  <a:pt x="0" y="1610333"/>
                </a:cubicBezTo>
                <a:cubicBezTo>
                  <a:pt x="0" y="1107283"/>
                  <a:pt x="101951" y="628044"/>
                  <a:pt x="286318" y="192152"/>
                </a:cubicBezTo>
                <a:close/>
              </a:path>
            </a:pathLst>
          </a:custGeom>
          <a:gradFill>
            <a:gsLst>
              <a:gs pos="0">
                <a:srgbClr val="825AD6">
                  <a:alpha val="40000"/>
                </a:srgbClr>
              </a:gs>
              <a:gs pos="100000">
                <a:sysClr val="window" lastClr="FFFFFF">
                  <a:alpha val="15000"/>
                </a:sys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8473" y="95250"/>
            <a:ext cx="1510747" cy="642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版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6571" y="293914"/>
            <a:ext cx="11538857" cy="627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/>
          <p:cNvSpPr>
            <a:spLocks noChangeAspect="1"/>
          </p:cNvSpPr>
          <p:nvPr userDrawn="1"/>
        </p:nvSpPr>
        <p:spPr>
          <a:xfrm flipH="1" flipV="1">
            <a:off x="-2570028" y="1518172"/>
            <a:ext cx="8268003" cy="8268003"/>
          </a:xfrm>
          <a:prstGeom prst="ellipse">
            <a:avLst/>
          </a:prstGeom>
          <a:solidFill>
            <a:srgbClr val="825AD6">
              <a:alpha val="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任意多边形: 形状 62"/>
          <p:cNvSpPr>
            <a:spLocks noChangeAspect="1"/>
          </p:cNvSpPr>
          <p:nvPr userDrawn="1"/>
        </p:nvSpPr>
        <p:spPr>
          <a:xfrm flipH="1" flipV="1">
            <a:off x="285365" y="2319081"/>
            <a:ext cx="4530586" cy="4353391"/>
          </a:xfrm>
          <a:custGeom>
            <a:avLst/>
            <a:gdLst>
              <a:gd name="connsiteX0" fmla="*/ 320765 w 6052149"/>
              <a:gd name="connsiteY0" fmla="*/ 0 h 5815443"/>
              <a:gd name="connsiteX1" fmla="*/ 6052149 w 6052149"/>
              <a:gd name="connsiteY1" fmla="*/ 0 h 5815443"/>
              <a:gd name="connsiteX2" fmla="*/ 6052149 w 6052149"/>
              <a:gd name="connsiteY2" fmla="*/ 5388507 h 5815443"/>
              <a:gd name="connsiteX3" fmla="*/ 6028199 w 6052149"/>
              <a:gd name="connsiteY3" fmla="*/ 5400774 h 5815443"/>
              <a:gd name="connsiteX4" fmla="*/ 4205110 w 6052149"/>
              <a:gd name="connsiteY4" fmla="*/ 5815443 h 5815443"/>
              <a:gd name="connsiteX5" fmla="*/ 0 w 6052149"/>
              <a:gd name="connsiteY5" fmla="*/ 1610333 h 5815443"/>
              <a:gd name="connsiteX6" fmla="*/ 189054 w 6052149"/>
              <a:gd name="connsiteY6" fmla="*/ 359862 h 581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2149" h="5815443">
                <a:moveTo>
                  <a:pt x="320765" y="0"/>
                </a:moveTo>
                <a:lnTo>
                  <a:pt x="6052149" y="0"/>
                </a:lnTo>
                <a:lnTo>
                  <a:pt x="6052149" y="5388507"/>
                </a:lnTo>
                <a:lnTo>
                  <a:pt x="6028199" y="5400774"/>
                </a:lnTo>
                <a:cubicBezTo>
                  <a:pt x="5476687" y="5666519"/>
                  <a:pt x="4858290" y="5815443"/>
                  <a:pt x="4205110" y="5815443"/>
                </a:cubicBezTo>
                <a:cubicBezTo>
                  <a:pt x="1882692" y="5815443"/>
                  <a:pt x="0" y="3932751"/>
                  <a:pt x="0" y="1610333"/>
                </a:cubicBezTo>
                <a:cubicBezTo>
                  <a:pt x="0" y="1174880"/>
                  <a:pt x="66189" y="754885"/>
                  <a:pt x="189054" y="359862"/>
                </a:cubicBezTo>
                <a:close/>
              </a:path>
            </a:pathLst>
          </a:custGeom>
          <a:solidFill>
            <a:srgbClr val="825AD6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任意多边形: 形状 60"/>
          <p:cNvSpPr>
            <a:spLocks noChangeAspect="1"/>
          </p:cNvSpPr>
          <p:nvPr userDrawn="1"/>
        </p:nvSpPr>
        <p:spPr>
          <a:xfrm flipH="1" flipV="1">
            <a:off x="287913" y="2910880"/>
            <a:ext cx="3928405" cy="3759043"/>
          </a:xfrm>
          <a:custGeom>
            <a:avLst/>
            <a:gdLst>
              <a:gd name="connsiteX0" fmla="*/ 378882 w 5490453"/>
              <a:gd name="connsiteY0" fmla="*/ 0 h 5253747"/>
              <a:gd name="connsiteX1" fmla="*/ 5490453 w 5490453"/>
              <a:gd name="connsiteY1" fmla="*/ 0 h 5253747"/>
              <a:gd name="connsiteX2" fmla="*/ 5490453 w 5490453"/>
              <a:gd name="connsiteY2" fmla="*/ 4746954 h 5253747"/>
              <a:gd name="connsiteX3" fmla="*/ 5380081 w 5490453"/>
              <a:gd name="connsiteY3" fmla="*/ 4814007 h 5253747"/>
              <a:gd name="connsiteX4" fmla="*/ 3643414 w 5490453"/>
              <a:gd name="connsiteY4" fmla="*/ 5253747 h 5253747"/>
              <a:gd name="connsiteX5" fmla="*/ 0 w 5490453"/>
              <a:gd name="connsiteY5" fmla="*/ 1610333 h 5253747"/>
              <a:gd name="connsiteX6" fmla="*/ 286318 w 5490453"/>
              <a:gd name="connsiteY6" fmla="*/ 192152 h 525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453" h="5253747">
                <a:moveTo>
                  <a:pt x="378882" y="0"/>
                </a:moveTo>
                <a:lnTo>
                  <a:pt x="5490453" y="0"/>
                </a:lnTo>
                <a:lnTo>
                  <a:pt x="5490453" y="4746954"/>
                </a:lnTo>
                <a:lnTo>
                  <a:pt x="5380081" y="4814007"/>
                </a:lnTo>
                <a:cubicBezTo>
                  <a:pt x="4863834" y="5094449"/>
                  <a:pt x="4272227" y="5253747"/>
                  <a:pt x="3643414" y="5253747"/>
                </a:cubicBezTo>
                <a:cubicBezTo>
                  <a:pt x="1631212" y="5253747"/>
                  <a:pt x="0" y="3622535"/>
                  <a:pt x="0" y="1610333"/>
                </a:cubicBezTo>
                <a:cubicBezTo>
                  <a:pt x="0" y="1107283"/>
                  <a:pt x="101951" y="628044"/>
                  <a:pt x="286318" y="192152"/>
                </a:cubicBezTo>
                <a:close/>
              </a:path>
            </a:pathLst>
          </a:custGeom>
          <a:gradFill>
            <a:gsLst>
              <a:gs pos="0">
                <a:srgbClr val="825AD6">
                  <a:alpha val="20000"/>
                </a:srgbClr>
              </a:gs>
              <a:gs pos="100000">
                <a:sysClr val="window" lastClr="FFFFFF">
                  <a:alpha val="15000"/>
                </a:sys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图片 7" descr="开源之夏demo4 -改变@5-1440x824@2x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47955" y="3679190"/>
            <a:ext cx="4568825" cy="3003550"/>
          </a:xfrm>
          <a:prstGeom prst="rect">
            <a:avLst/>
          </a:prstGeom>
        </p:spPr>
      </p:pic>
      <p:sp>
        <p:nvSpPr>
          <p:cNvPr id="12" name="任意多边形: 形状 46"/>
          <p:cNvSpPr>
            <a:spLocks noChangeAspect="1"/>
          </p:cNvSpPr>
          <p:nvPr userDrawn="1"/>
        </p:nvSpPr>
        <p:spPr>
          <a:xfrm rot="13421622" flipH="1">
            <a:off x="592378" y="693168"/>
            <a:ext cx="778839" cy="776558"/>
          </a:xfrm>
          <a:custGeom>
            <a:avLst/>
            <a:gdLst>
              <a:gd name="connsiteX0" fmla="*/ 2364468 w 4576494"/>
              <a:gd name="connsiteY0" fmla="*/ 740 h 4563093"/>
              <a:gd name="connsiteX1" fmla="*/ 4529453 w 4576494"/>
              <a:gd name="connsiteY1" fmla="*/ 1696811 h 4563093"/>
              <a:gd name="connsiteX2" fmla="*/ 4558980 w 4576494"/>
              <a:gd name="connsiteY2" fmla="*/ 1832149 h 4563093"/>
              <a:gd name="connsiteX3" fmla="*/ 4568902 w 4576494"/>
              <a:gd name="connsiteY3" fmla="*/ 1864110 h 4563093"/>
              <a:gd name="connsiteX4" fmla="*/ 4571434 w 4576494"/>
              <a:gd name="connsiteY4" fmla="*/ 1889228 h 4563093"/>
              <a:gd name="connsiteX5" fmla="*/ 4576109 w 4576494"/>
              <a:gd name="connsiteY5" fmla="*/ 1910657 h 4563093"/>
              <a:gd name="connsiteX6" fmla="*/ 4573636 w 4576494"/>
              <a:gd name="connsiteY6" fmla="*/ 1911070 h 4563093"/>
              <a:gd name="connsiteX7" fmla="*/ 4576494 w 4576494"/>
              <a:gd name="connsiteY7" fmla="*/ 1939426 h 4563093"/>
              <a:gd name="connsiteX8" fmla="*/ 4202782 w 4576494"/>
              <a:gd name="connsiteY8" fmla="*/ 2313138 h 4563093"/>
              <a:gd name="connsiteX9" fmla="*/ 3858438 w 4576494"/>
              <a:gd name="connsiteY9" fmla="*/ 2084892 h 4563093"/>
              <a:gd name="connsiteX10" fmla="*/ 3842334 w 4576494"/>
              <a:gd name="connsiteY10" fmla="*/ 2033011 h 4563093"/>
              <a:gd name="connsiteX11" fmla="*/ 3840450 w 4576494"/>
              <a:gd name="connsiteY11" fmla="*/ 2033325 h 4563093"/>
              <a:gd name="connsiteX12" fmla="*/ 2196320 w 4576494"/>
              <a:gd name="connsiteY12" fmla="*/ 749572 h 4563093"/>
              <a:gd name="connsiteX13" fmla="*/ 746350 w 4576494"/>
              <a:gd name="connsiteY13" fmla="*/ 2249526 h 4563093"/>
              <a:gd name="connsiteX14" fmla="*/ 2117391 w 4576494"/>
              <a:gd name="connsiteY14" fmla="*/ 3822075 h 4563093"/>
              <a:gd name="connsiteX15" fmla="*/ 2117336 w 4576494"/>
              <a:gd name="connsiteY15" fmla="*/ 3822528 h 4563093"/>
              <a:gd name="connsiteX16" fmla="*/ 2124619 w 4576494"/>
              <a:gd name="connsiteY16" fmla="*/ 3823262 h 4563093"/>
              <a:gd name="connsiteX17" fmla="*/ 2423015 w 4576494"/>
              <a:gd name="connsiteY17" fmla="*/ 4189381 h 4563093"/>
              <a:gd name="connsiteX18" fmla="*/ 2049303 w 4576494"/>
              <a:gd name="connsiteY18" fmla="*/ 4563093 h 4563093"/>
              <a:gd name="connsiteX19" fmla="*/ 2027458 w 4576494"/>
              <a:gd name="connsiteY19" fmla="*/ 4560891 h 4563093"/>
              <a:gd name="connsiteX20" fmla="*/ 2027271 w 4576494"/>
              <a:gd name="connsiteY20" fmla="*/ 4562426 h 4563093"/>
              <a:gd name="connsiteX21" fmla="*/ 2004223 w 4576494"/>
              <a:gd name="connsiteY21" fmla="*/ 4558549 h 4563093"/>
              <a:gd name="connsiteX22" fmla="*/ 1973987 w 4576494"/>
              <a:gd name="connsiteY22" fmla="*/ 4555501 h 4563093"/>
              <a:gd name="connsiteX23" fmla="*/ 1959648 w 4576494"/>
              <a:gd name="connsiteY23" fmla="*/ 4551050 h 4563093"/>
              <a:gd name="connsiteX24" fmla="*/ 1809787 w 4576494"/>
              <a:gd name="connsiteY24" fmla="*/ 4525838 h 4563093"/>
              <a:gd name="connsiteX25" fmla="*/ 781 w 4576494"/>
              <a:gd name="connsiteY25" fmla="*/ 2230377 h 4563093"/>
              <a:gd name="connsiteX26" fmla="*/ 2144324 w 4576494"/>
              <a:gd name="connsiteY26" fmla="*/ 5572 h 4563093"/>
              <a:gd name="connsiteX27" fmla="*/ 2364468 w 4576494"/>
              <a:gd name="connsiteY27" fmla="*/ 740 h 456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494" h="4563093">
                <a:moveTo>
                  <a:pt x="2364468" y="740"/>
                </a:moveTo>
                <a:cubicBezTo>
                  <a:pt x="3382991" y="26445"/>
                  <a:pt x="4266561" y="718642"/>
                  <a:pt x="4529453" y="1696811"/>
                </a:cubicBezTo>
                <a:lnTo>
                  <a:pt x="4558980" y="1832149"/>
                </a:lnTo>
                <a:lnTo>
                  <a:pt x="4568902" y="1864110"/>
                </a:lnTo>
                <a:lnTo>
                  <a:pt x="4571434" y="1889228"/>
                </a:lnTo>
                <a:lnTo>
                  <a:pt x="4576109" y="1910657"/>
                </a:lnTo>
                <a:lnTo>
                  <a:pt x="4573636" y="1911070"/>
                </a:lnTo>
                <a:lnTo>
                  <a:pt x="4576494" y="1939426"/>
                </a:lnTo>
                <a:cubicBezTo>
                  <a:pt x="4576494" y="2145821"/>
                  <a:pt x="4409177" y="2313138"/>
                  <a:pt x="4202782" y="2313138"/>
                </a:cubicBezTo>
                <a:cubicBezTo>
                  <a:pt x="4047986" y="2313138"/>
                  <a:pt x="3915171" y="2219022"/>
                  <a:pt x="3858438" y="2084892"/>
                </a:cubicBezTo>
                <a:lnTo>
                  <a:pt x="3842334" y="2033011"/>
                </a:lnTo>
                <a:lnTo>
                  <a:pt x="3840450" y="2033325"/>
                </a:lnTo>
                <a:cubicBezTo>
                  <a:pt x="3707386" y="1250079"/>
                  <a:pt x="2996113" y="694710"/>
                  <a:pt x="2196320" y="749572"/>
                </a:cubicBezTo>
                <a:cubicBezTo>
                  <a:pt x="1394996" y="804539"/>
                  <a:pt x="767167" y="1454011"/>
                  <a:pt x="746350" y="2249526"/>
                </a:cubicBezTo>
                <a:cubicBezTo>
                  <a:pt x="725518" y="3045603"/>
                  <a:pt x="1319364" y="3726729"/>
                  <a:pt x="2117391" y="3822075"/>
                </a:cubicBezTo>
                <a:lnTo>
                  <a:pt x="2117336" y="3822528"/>
                </a:lnTo>
                <a:lnTo>
                  <a:pt x="2124619" y="3823262"/>
                </a:lnTo>
                <a:cubicBezTo>
                  <a:pt x="2294913" y="3858109"/>
                  <a:pt x="2423015" y="4008786"/>
                  <a:pt x="2423015" y="4189381"/>
                </a:cubicBezTo>
                <a:cubicBezTo>
                  <a:pt x="2423015" y="4395776"/>
                  <a:pt x="2255698" y="4563093"/>
                  <a:pt x="2049303" y="4563093"/>
                </a:cubicBezTo>
                <a:lnTo>
                  <a:pt x="2027458" y="4560891"/>
                </a:lnTo>
                <a:lnTo>
                  <a:pt x="2027271" y="4562426"/>
                </a:lnTo>
                <a:lnTo>
                  <a:pt x="2004223" y="4558549"/>
                </a:lnTo>
                <a:lnTo>
                  <a:pt x="1973987" y="4555501"/>
                </a:lnTo>
                <a:lnTo>
                  <a:pt x="1959648" y="4551050"/>
                </a:lnTo>
                <a:lnTo>
                  <a:pt x="1809787" y="4525838"/>
                </a:lnTo>
                <a:cubicBezTo>
                  <a:pt x="741540" y="4293729"/>
                  <a:pt x="-28000" y="3336927"/>
                  <a:pt x="781" y="2230377"/>
                </a:cubicBezTo>
                <a:cubicBezTo>
                  <a:pt x="31467" y="1050619"/>
                  <a:pt x="959567" y="87334"/>
                  <a:pt x="2144324" y="5572"/>
                </a:cubicBezTo>
                <a:cubicBezTo>
                  <a:pt x="2218276" y="469"/>
                  <a:pt x="2291716" y="-1096"/>
                  <a:pt x="2364468" y="740"/>
                </a:cubicBezTo>
                <a:close/>
              </a:path>
            </a:pathLst>
          </a:custGeom>
          <a:gradFill>
            <a:gsLst>
              <a:gs pos="0">
                <a:srgbClr val="8F5BF5">
                  <a:alpha val="0"/>
                  <a:lumMod val="35000"/>
                  <a:lumOff val="65000"/>
                </a:srgbClr>
              </a:gs>
              <a:gs pos="100000">
                <a:srgbClr val="5D39B3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8473" y="95250"/>
            <a:ext cx="1510747" cy="642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内容页版式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26571" y="293914"/>
            <a:ext cx="11538857" cy="6270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任意多边形: 形状 62"/>
          <p:cNvSpPr>
            <a:spLocks noChangeAspect="1"/>
          </p:cNvSpPr>
          <p:nvPr userDrawn="1"/>
        </p:nvSpPr>
        <p:spPr>
          <a:xfrm>
            <a:off x="7453825" y="209728"/>
            <a:ext cx="4530586" cy="4353391"/>
          </a:xfrm>
          <a:custGeom>
            <a:avLst/>
            <a:gdLst>
              <a:gd name="connsiteX0" fmla="*/ 320765 w 6052149"/>
              <a:gd name="connsiteY0" fmla="*/ 0 h 5815443"/>
              <a:gd name="connsiteX1" fmla="*/ 6052149 w 6052149"/>
              <a:gd name="connsiteY1" fmla="*/ 0 h 5815443"/>
              <a:gd name="connsiteX2" fmla="*/ 6052149 w 6052149"/>
              <a:gd name="connsiteY2" fmla="*/ 5388507 h 5815443"/>
              <a:gd name="connsiteX3" fmla="*/ 6028199 w 6052149"/>
              <a:gd name="connsiteY3" fmla="*/ 5400774 h 5815443"/>
              <a:gd name="connsiteX4" fmla="*/ 4205110 w 6052149"/>
              <a:gd name="connsiteY4" fmla="*/ 5815443 h 5815443"/>
              <a:gd name="connsiteX5" fmla="*/ 0 w 6052149"/>
              <a:gd name="connsiteY5" fmla="*/ 1610333 h 5815443"/>
              <a:gd name="connsiteX6" fmla="*/ 189054 w 6052149"/>
              <a:gd name="connsiteY6" fmla="*/ 359862 h 581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2149" h="5815443">
                <a:moveTo>
                  <a:pt x="320765" y="0"/>
                </a:moveTo>
                <a:lnTo>
                  <a:pt x="6052149" y="0"/>
                </a:lnTo>
                <a:lnTo>
                  <a:pt x="6052149" y="5388507"/>
                </a:lnTo>
                <a:lnTo>
                  <a:pt x="6028199" y="5400774"/>
                </a:lnTo>
                <a:cubicBezTo>
                  <a:pt x="5476687" y="5666519"/>
                  <a:pt x="4858290" y="5815443"/>
                  <a:pt x="4205110" y="5815443"/>
                </a:cubicBezTo>
                <a:cubicBezTo>
                  <a:pt x="1882692" y="5815443"/>
                  <a:pt x="0" y="3932751"/>
                  <a:pt x="0" y="1610333"/>
                </a:cubicBezTo>
                <a:cubicBezTo>
                  <a:pt x="0" y="1174880"/>
                  <a:pt x="66189" y="754885"/>
                  <a:pt x="189054" y="359862"/>
                </a:cubicBezTo>
                <a:close/>
              </a:path>
            </a:pathLst>
          </a:custGeom>
          <a:solidFill>
            <a:srgbClr val="825AD6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任意多边形: 形状 60"/>
          <p:cNvSpPr>
            <a:spLocks noChangeAspect="1"/>
          </p:cNvSpPr>
          <p:nvPr userDrawn="1"/>
        </p:nvSpPr>
        <p:spPr>
          <a:xfrm>
            <a:off x="8051550" y="221804"/>
            <a:ext cx="3928405" cy="3759043"/>
          </a:xfrm>
          <a:custGeom>
            <a:avLst/>
            <a:gdLst>
              <a:gd name="connsiteX0" fmla="*/ 378882 w 5490453"/>
              <a:gd name="connsiteY0" fmla="*/ 0 h 5253747"/>
              <a:gd name="connsiteX1" fmla="*/ 5490453 w 5490453"/>
              <a:gd name="connsiteY1" fmla="*/ 0 h 5253747"/>
              <a:gd name="connsiteX2" fmla="*/ 5490453 w 5490453"/>
              <a:gd name="connsiteY2" fmla="*/ 4746954 h 5253747"/>
              <a:gd name="connsiteX3" fmla="*/ 5380081 w 5490453"/>
              <a:gd name="connsiteY3" fmla="*/ 4814007 h 5253747"/>
              <a:gd name="connsiteX4" fmla="*/ 3643414 w 5490453"/>
              <a:gd name="connsiteY4" fmla="*/ 5253747 h 5253747"/>
              <a:gd name="connsiteX5" fmla="*/ 0 w 5490453"/>
              <a:gd name="connsiteY5" fmla="*/ 1610333 h 5253747"/>
              <a:gd name="connsiteX6" fmla="*/ 286318 w 5490453"/>
              <a:gd name="connsiteY6" fmla="*/ 192152 h 525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0453" h="5253747">
                <a:moveTo>
                  <a:pt x="378882" y="0"/>
                </a:moveTo>
                <a:lnTo>
                  <a:pt x="5490453" y="0"/>
                </a:lnTo>
                <a:lnTo>
                  <a:pt x="5490453" y="4746954"/>
                </a:lnTo>
                <a:lnTo>
                  <a:pt x="5380081" y="4814007"/>
                </a:lnTo>
                <a:cubicBezTo>
                  <a:pt x="4863834" y="5094449"/>
                  <a:pt x="4272227" y="5253747"/>
                  <a:pt x="3643414" y="5253747"/>
                </a:cubicBezTo>
                <a:cubicBezTo>
                  <a:pt x="1631212" y="5253747"/>
                  <a:pt x="0" y="3622535"/>
                  <a:pt x="0" y="1610333"/>
                </a:cubicBezTo>
                <a:cubicBezTo>
                  <a:pt x="0" y="1107283"/>
                  <a:pt x="101951" y="628044"/>
                  <a:pt x="286318" y="192152"/>
                </a:cubicBezTo>
                <a:close/>
              </a:path>
            </a:pathLst>
          </a:custGeom>
          <a:gradFill>
            <a:gsLst>
              <a:gs pos="0">
                <a:srgbClr val="825AD6">
                  <a:alpha val="20000"/>
                </a:srgbClr>
              </a:gs>
              <a:gs pos="100000">
                <a:sysClr val="window" lastClr="FFFFFF">
                  <a:alpha val="15000"/>
                </a:sys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6" name="组合 35"/>
          <p:cNvGrpSpPr>
            <a:grpSpLocks noChangeAspect="1"/>
          </p:cNvGrpSpPr>
          <p:nvPr userDrawn="1"/>
        </p:nvGrpSpPr>
        <p:grpSpPr>
          <a:xfrm>
            <a:off x="6571801" y="-2903975"/>
            <a:ext cx="8268003" cy="8268003"/>
            <a:chOff x="5033948" y="-5547346"/>
            <a:chExt cx="12355776" cy="12355776"/>
          </a:xfrm>
        </p:grpSpPr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5033948" y="-5547346"/>
              <a:ext cx="12355776" cy="12355776"/>
            </a:xfrm>
            <a:prstGeom prst="ellipse">
              <a:avLst/>
            </a:prstGeom>
            <a:solidFill>
              <a:srgbClr val="825AD6">
                <a:alpha val="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任意多边形: 形状 62"/>
            <p:cNvSpPr>
              <a:spLocks noChangeAspect="1"/>
            </p:cNvSpPr>
            <p:nvPr/>
          </p:nvSpPr>
          <p:spPr>
            <a:xfrm>
              <a:off x="6352052" y="-894201"/>
              <a:ext cx="6770547" cy="6505746"/>
            </a:xfrm>
            <a:custGeom>
              <a:avLst/>
              <a:gdLst>
                <a:gd name="connsiteX0" fmla="*/ 320765 w 6052149"/>
                <a:gd name="connsiteY0" fmla="*/ 0 h 5815443"/>
                <a:gd name="connsiteX1" fmla="*/ 6052149 w 6052149"/>
                <a:gd name="connsiteY1" fmla="*/ 0 h 5815443"/>
                <a:gd name="connsiteX2" fmla="*/ 6052149 w 6052149"/>
                <a:gd name="connsiteY2" fmla="*/ 5388507 h 5815443"/>
                <a:gd name="connsiteX3" fmla="*/ 6028199 w 6052149"/>
                <a:gd name="connsiteY3" fmla="*/ 5400774 h 5815443"/>
                <a:gd name="connsiteX4" fmla="*/ 4205110 w 6052149"/>
                <a:gd name="connsiteY4" fmla="*/ 5815443 h 5815443"/>
                <a:gd name="connsiteX5" fmla="*/ 0 w 6052149"/>
                <a:gd name="connsiteY5" fmla="*/ 1610333 h 5815443"/>
                <a:gd name="connsiteX6" fmla="*/ 189054 w 6052149"/>
                <a:gd name="connsiteY6" fmla="*/ 359862 h 581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2149" h="5815443">
                  <a:moveTo>
                    <a:pt x="320765" y="0"/>
                  </a:moveTo>
                  <a:lnTo>
                    <a:pt x="6052149" y="0"/>
                  </a:lnTo>
                  <a:lnTo>
                    <a:pt x="6052149" y="5388507"/>
                  </a:lnTo>
                  <a:lnTo>
                    <a:pt x="6028199" y="5400774"/>
                  </a:lnTo>
                  <a:cubicBezTo>
                    <a:pt x="5476687" y="5666519"/>
                    <a:pt x="4858290" y="5815443"/>
                    <a:pt x="4205110" y="5815443"/>
                  </a:cubicBezTo>
                  <a:cubicBezTo>
                    <a:pt x="1882692" y="5815443"/>
                    <a:pt x="0" y="3932751"/>
                    <a:pt x="0" y="1610333"/>
                  </a:cubicBezTo>
                  <a:cubicBezTo>
                    <a:pt x="0" y="1174880"/>
                    <a:pt x="66189" y="754885"/>
                    <a:pt x="189054" y="359862"/>
                  </a:cubicBezTo>
                  <a:close/>
                </a:path>
              </a:pathLst>
            </a:custGeom>
            <a:solidFill>
              <a:srgbClr val="825AD6">
                <a:alpha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任意多边形: 形状 60"/>
            <p:cNvSpPr>
              <a:spLocks noChangeAspect="1"/>
            </p:cNvSpPr>
            <p:nvPr/>
          </p:nvSpPr>
          <p:spPr>
            <a:xfrm>
              <a:off x="7245298" y="-876154"/>
              <a:ext cx="5870643" cy="5617547"/>
            </a:xfrm>
            <a:custGeom>
              <a:avLst/>
              <a:gdLst>
                <a:gd name="connsiteX0" fmla="*/ 378882 w 5490453"/>
                <a:gd name="connsiteY0" fmla="*/ 0 h 5253747"/>
                <a:gd name="connsiteX1" fmla="*/ 5490453 w 5490453"/>
                <a:gd name="connsiteY1" fmla="*/ 0 h 5253747"/>
                <a:gd name="connsiteX2" fmla="*/ 5490453 w 5490453"/>
                <a:gd name="connsiteY2" fmla="*/ 4746954 h 5253747"/>
                <a:gd name="connsiteX3" fmla="*/ 5380081 w 5490453"/>
                <a:gd name="connsiteY3" fmla="*/ 4814007 h 5253747"/>
                <a:gd name="connsiteX4" fmla="*/ 3643414 w 5490453"/>
                <a:gd name="connsiteY4" fmla="*/ 5253747 h 5253747"/>
                <a:gd name="connsiteX5" fmla="*/ 0 w 5490453"/>
                <a:gd name="connsiteY5" fmla="*/ 1610333 h 5253747"/>
                <a:gd name="connsiteX6" fmla="*/ 286318 w 5490453"/>
                <a:gd name="connsiteY6" fmla="*/ 192152 h 525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0453" h="5253747">
                  <a:moveTo>
                    <a:pt x="378882" y="0"/>
                  </a:moveTo>
                  <a:lnTo>
                    <a:pt x="5490453" y="0"/>
                  </a:lnTo>
                  <a:lnTo>
                    <a:pt x="5490453" y="4746954"/>
                  </a:lnTo>
                  <a:lnTo>
                    <a:pt x="5380081" y="4814007"/>
                  </a:lnTo>
                  <a:cubicBezTo>
                    <a:pt x="4863834" y="5094449"/>
                    <a:pt x="4272227" y="5253747"/>
                    <a:pt x="3643414" y="5253747"/>
                  </a:cubicBezTo>
                  <a:cubicBezTo>
                    <a:pt x="1631212" y="5253747"/>
                    <a:pt x="0" y="3622535"/>
                    <a:pt x="0" y="1610333"/>
                  </a:cubicBezTo>
                  <a:cubicBezTo>
                    <a:pt x="0" y="1107283"/>
                    <a:pt x="101951" y="628044"/>
                    <a:pt x="286318" y="192152"/>
                  </a:cubicBezTo>
                  <a:close/>
                </a:path>
              </a:pathLst>
            </a:custGeom>
            <a:gradFill>
              <a:gsLst>
                <a:gs pos="0">
                  <a:srgbClr val="825AD6">
                    <a:alpha val="0"/>
                  </a:srgbClr>
                </a:gs>
                <a:gs pos="67000">
                  <a:sysClr val="window" lastClr="FFFFFF">
                    <a:alpha val="2000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运营图2素材@2x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197860" y="-568325"/>
            <a:ext cx="9122410" cy="5131435"/>
          </a:xfrm>
          <a:prstGeom prst="rect">
            <a:avLst/>
          </a:prstGeom>
        </p:spPr>
      </p:pic>
      <p:sp>
        <p:nvSpPr>
          <p:cNvPr id="10" name="任意多边形: 形状 46"/>
          <p:cNvSpPr>
            <a:spLocks noChangeAspect="1"/>
          </p:cNvSpPr>
          <p:nvPr userDrawn="1"/>
        </p:nvSpPr>
        <p:spPr>
          <a:xfrm rot="13421622" flipH="1">
            <a:off x="592378" y="693168"/>
            <a:ext cx="778839" cy="776558"/>
          </a:xfrm>
          <a:custGeom>
            <a:avLst/>
            <a:gdLst>
              <a:gd name="connsiteX0" fmla="*/ 2364468 w 4576494"/>
              <a:gd name="connsiteY0" fmla="*/ 740 h 4563093"/>
              <a:gd name="connsiteX1" fmla="*/ 4529453 w 4576494"/>
              <a:gd name="connsiteY1" fmla="*/ 1696811 h 4563093"/>
              <a:gd name="connsiteX2" fmla="*/ 4558980 w 4576494"/>
              <a:gd name="connsiteY2" fmla="*/ 1832149 h 4563093"/>
              <a:gd name="connsiteX3" fmla="*/ 4568902 w 4576494"/>
              <a:gd name="connsiteY3" fmla="*/ 1864110 h 4563093"/>
              <a:gd name="connsiteX4" fmla="*/ 4571434 w 4576494"/>
              <a:gd name="connsiteY4" fmla="*/ 1889228 h 4563093"/>
              <a:gd name="connsiteX5" fmla="*/ 4576109 w 4576494"/>
              <a:gd name="connsiteY5" fmla="*/ 1910657 h 4563093"/>
              <a:gd name="connsiteX6" fmla="*/ 4573636 w 4576494"/>
              <a:gd name="connsiteY6" fmla="*/ 1911070 h 4563093"/>
              <a:gd name="connsiteX7" fmla="*/ 4576494 w 4576494"/>
              <a:gd name="connsiteY7" fmla="*/ 1939426 h 4563093"/>
              <a:gd name="connsiteX8" fmla="*/ 4202782 w 4576494"/>
              <a:gd name="connsiteY8" fmla="*/ 2313138 h 4563093"/>
              <a:gd name="connsiteX9" fmla="*/ 3858438 w 4576494"/>
              <a:gd name="connsiteY9" fmla="*/ 2084892 h 4563093"/>
              <a:gd name="connsiteX10" fmla="*/ 3842334 w 4576494"/>
              <a:gd name="connsiteY10" fmla="*/ 2033011 h 4563093"/>
              <a:gd name="connsiteX11" fmla="*/ 3840450 w 4576494"/>
              <a:gd name="connsiteY11" fmla="*/ 2033325 h 4563093"/>
              <a:gd name="connsiteX12" fmla="*/ 2196320 w 4576494"/>
              <a:gd name="connsiteY12" fmla="*/ 749572 h 4563093"/>
              <a:gd name="connsiteX13" fmla="*/ 746350 w 4576494"/>
              <a:gd name="connsiteY13" fmla="*/ 2249526 h 4563093"/>
              <a:gd name="connsiteX14" fmla="*/ 2117391 w 4576494"/>
              <a:gd name="connsiteY14" fmla="*/ 3822075 h 4563093"/>
              <a:gd name="connsiteX15" fmla="*/ 2117336 w 4576494"/>
              <a:gd name="connsiteY15" fmla="*/ 3822528 h 4563093"/>
              <a:gd name="connsiteX16" fmla="*/ 2124619 w 4576494"/>
              <a:gd name="connsiteY16" fmla="*/ 3823262 h 4563093"/>
              <a:gd name="connsiteX17" fmla="*/ 2423015 w 4576494"/>
              <a:gd name="connsiteY17" fmla="*/ 4189381 h 4563093"/>
              <a:gd name="connsiteX18" fmla="*/ 2049303 w 4576494"/>
              <a:gd name="connsiteY18" fmla="*/ 4563093 h 4563093"/>
              <a:gd name="connsiteX19" fmla="*/ 2027458 w 4576494"/>
              <a:gd name="connsiteY19" fmla="*/ 4560891 h 4563093"/>
              <a:gd name="connsiteX20" fmla="*/ 2027271 w 4576494"/>
              <a:gd name="connsiteY20" fmla="*/ 4562426 h 4563093"/>
              <a:gd name="connsiteX21" fmla="*/ 2004223 w 4576494"/>
              <a:gd name="connsiteY21" fmla="*/ 4558549 h 4563093"/>
              <a:gd name="connsiteX22" fmla="*/ 1973987 w 4576494"/>
              <a:gd name="connsiteY22" fmla="*/ 4555501 h 4563093"/>
              <a:gd name="connsiteX23" fmla="*/ 1959648 w 4576494"/>
              <a:gd name="connsiteY23" fmla="*/ 4551050 h 4563093"/>
              <a:gd name="connsiteX24" fmla="*/ 1809787 w 4576494"/>
              <a:gd name="connsiteY24" fmla="*/ 4525838 h 4563093"/>
              <a:gd name="connsiteX25" fmla="*/ 781 w 4576494"/>
              <a:gd name="connsiteY25" fmla="*/ 2230377 h 4563093"/>
              <a:gd name="connsiteX26" fmla="*/ 2144324 w 4576494"/>
              <a:gd name="connsiteY26" fmla="*/ 5572 h 4563093"/>
              <a:gd name="connsiteX27" fmla="*/ 2364468 w 4576494"/>
              <a:gd name="connsiteY27" fmla="*/ 740 h 456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494" h="4563093">
                <a:moveTo>
                  <a:pt x="2364468" y="740"/>
                </a:moveTo>
                <a:cubicBezTo>
                  <a:pt x="3382991" y="26445"/>
                  <a:pt x="4266561" y="718642"/>
                  <a:pt x="4529453" y="1696811"/>
                </a:cubicBezTo>
                <a:lnTo>
                  <a:pt x="4558980" y="1832149"/>
                </a:lnTo>
                <a:lnTo>
                  <a:pt x="4568902" y="1864110"/>
                </a:lnTo>
                <a:lnTo>
                  <a:pt x="4571434" y="1889228"/>
                </a:lnTo>
                <a:lnTo>
                  <a:pt x="4576109" y="1910657"/>
                </a:lnTo>
                <a:lnTo>
                  <a:pt x="4573636" y="1911070"/>
                </a:lnTo>
                <a:lnTo>
                  <a:pt x="4576494" y="1939426"/>
                </a:lnTo>
                <a:cubicBezTo>
                  <a:pt x="4576494" y="2145821"/>
                  <a:pt x="4409177" y="2313138"/>
                  <a:pt x="4202782" y="2313138"/>
                </a:cubicBezTo>
                <a:cubicBezTo>
                  <a:pt x="4047986" y="2313138"/>
                  <a:pt x="3915171" y="2219022"/>
                  <a:pt x="3858438" y="2084892"/>
                </a:cubicBezTo>
                <a:lnTo>
                  <a:pt x="3842334" y="2033011"/>
                </a:lnTo>
                <a:lnTo>
                  <a:pt x="3840450" y="2033325"/>
                </a:lnTo>
                <a:cubicBezTo>
                  <a:pt x="3707386" y="1250079"/>
                  <a:pt x="2996113" y="694710"/>
                  <a:pt x="2196320" y="749572"/>
                </a:cubicBezTo>
                <a:cubicBezTo>
                  <a:pt x="1394996" y="804539"/>
                  <a:pt x="767167" y="1454011"/>
                  <a:pt x="746350" y="2249526"/>
                </a:cubicBezTo>
                <a:cubicBezTo>
                  <a:pt x="725518" y="3045603"/>
                  <a:pt x="1319364" y="3726729"/>
                  <a:pt x="2117391" y="3822075"/>
                </a:cubicBezTo>
                <a:lnTo>
                  <a:pt x="2117336" y="3822528"/>
                </a:lnTo>
                <a:lnTo>
                  <a:pt x="2124619" y="3823262"/>
                </a:lnTo>
                <a:cubicBezTo>
                  <a:pt x="2294913" y="3858109"/>
                  <a:pt x="2423015" y="4008786"/>
                  <a:pt x="2423015" y="4189381"/>
                </a:cubicBezTo>
                <a:cubicBezTo>
                  <a:pt x="2423015" y="4395776"/>
                  <a:pt x="2255698" y="4563093"/>
                  <a:pt x="2049303" y="4563093"/>
                </a:cubicBezTo>
                <a:lnTo>
                  <a:pt x="2027458" y="4560891"/>
                </a:lnTo>
                <a:lnTo>
                  <a:pt x="2027271" y="4562426"/>
                </a:lnTo>
                <a:lnTo>
                  <a:pt x="2004223" y="4558549"/>
                </a:lnTo>
                <a:lnTo>
                  <a:pt x="1973987" y="4555501"/>
                </a:lnTo>
                <a:lnTo>
                  <a:pt x="1959648" y="4551050"/>
                </a:lnTo>
                <a:lnTo>
                  <a:pt x="1809787" y="4525838"/>
                </a:lnTo>
                <a:cubicBezTo>
                  <a:pt x="741540" y="4293729"/>
                  <a:pt x="-28000" y="3336927"/>
                  <a:pt x="781" y="2230377"/>
                </a:cubicBezTo>
                <a:cubicBezTo>
                  <a:pt x="31467" y="1050619"/>
                  <a:pt x="959567" y="87334"/>
                  <a:pt x="2144324" y="5572"/>
                </a:cubicBezTo>
                <a:cubicBezTo>
                  <a:pt x="2218276" y="469"/>
                  <a:pt x="2291716" y="-1096"/>
                  <a:pt x="2364468" y="740"/>
                </a:cubicBezTo>
                <a:close/>
              </a:path>
            </a:pathLst>
          </a:custGeom>
          <a:gradFill>
            <a:gsLst>
              <a:gs pos="0">
                <a:srgbClr val="8F5BF5">
                  <a:alpha val="0"/>
                  <a:lumMod val="35000"/>
                  <a:lumOff val="65000"/>
                </a:srgbClr>
              </a:gs>
              <a:gs pos="100000">
                <a:srgbClr val="5D39B3"/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8473" y="95250"/>
            <a:ext cx="1510747" cy="64287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723265" y="1520190"/>
            <a:ext cx="5528945" cy="1767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780" indent="-17145" algn="just"/>
            <a:r>
              <a:rPr lang="en-US" altLang="zh-CN" sz="4800" b="1" dirty="0">
                <a:solidFill>
                  <a:srgbClr val="825AD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XXX</a:t>
            </a:r>
            <a:r>
              <a:rPr lang="zh-CN" altLang="en-US" sz="4800" b="1" dirty="0">
                <a:solidFill>
                  <a:srgbClr val="825AD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社区开源之夏</a:t>
            </a:r>
            <a:endParaRPr lang="en-US" altLang="zh-CN" sz="4800" b="1" dirty="0">
              <a:solidFill>
                <a:srgbClr val="825AD6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17780" indent="-17145" algn="just"/>
            <a:r>
              <a:rPr lang="zh-CN" altLang="en-US" sz="4800" b="1" dirty="0">
                <a:solidFill>
                  <a:srgbClr val="825AD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宣讲介绍</a:t>
            </a:r>
            <a:endParaRPr lang="zh-CN" altLang="en-US" sz="4800" b="1" dirty="0">
              <a:solidFill>
                <a:srgbClr val="825AD6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582" y="3709670"/>
            <a:ext cx="5981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宣讲嘉宾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/Title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openeuler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258820" y="5890260"/>
            <a:ext cx="1162685" cy="267970"/>
          </a:xfrm>
          <a:prstGeom prst="rect">
            <a:avLst/>
          </a:prstGeom>
        </p:spPr>
      </p:pic>
      <p:pic>
        <p:nvPicPr>
          <p:cNvPr id="12" name="图片 11" descr="软件所logo标准组合 [转换]-0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705" y="5808345"/>
            <a:ext cx="2171700" cy="431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ï$ľiḓé"/>
          <p:cNvGrpSpPr/>
          <p:nvPr/>
        </p:nvGrpSpPr>
        <p:grpSpPr>
          <a:xfrm>
            <a:off x="5917944" y="561720"/>
            <a:ext cx="5664542" cy="1198880"/>
            <a:chOff x="1111981" y="3182133"/>
            <a:chExt cx="5664542" cy="1198880"/>
          </a:xfrm>
        </p:grpSpPr>
        <p:sp>
          <p:nvSpPr>
            <p:cNvPr id="18" name="íSḷíḋe"/>
            <p:cNvSpPr txBox="1"/>
            <p:nvPr/>
          </p:nvSpPr>
          <p:spPr>
            <a:xfrm>
              <a:off x="1532693" y="3182133"/>
              <a:ext cx="1310640" cy="119888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15500" b="1" i="0" u="none" strike="noStrike" cap="none" spc="0" normalizeH="0" baseline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4000"/>
                    </a:schemeClr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sz="7200" dirty="0">
                  <a:solidFill>
                    <a:schemeClr val="bg1">
                      <a:lumMod val="65000"/>
                      <a:alpha val="4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01</a:t>
              </a:r>
              <a:endParaRPr lang="en-US" altLang="zh-CN" sz="7200" dirty="0">
                <a:solidFill>
                  <a:schemeClr val="bg1">
                    <a:lumMod val="65000"/>
                    <a:alpha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î$líḓè"/>
            <p:cNvSpPr txBox="1"/>
            <p:nvPr/>
          </p:nvSpPr>
          <p:spPr>
            <a:xfrm>
              <a:off x="3244653" y="3582183"/>
              <a:ext cx="3531870" cy="3987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zh-CN" altLang="en-US" dirty="0">
                  <a:solidFill>
                    <a:schemeClr val="tx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请添加文字内容</a:t>
              </a:r>
              <a:endParaRPr lang="zh-CN" altLang="en-US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1" name="iṩlíḍé"/>
            <p:cNvSpPr/>
            <p:nvPr/>
          </p:nvSpPr>
          <p:spPr>
            <a:xfrm>
              <a:off x="1111981" y="3786411"/>
              <a:ext cx="360000" cy="360000"/>
            </a:xfrm>
            <a:prstGeom prst="ellipse">
              <a:avLst/>
            </a:prstGeom>
            <a:solidFill>
              <a:srgbClr val="825A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ï$ľiḓé"/>
          <p:cNvGrpSpPr/>
          <p:nvPr/>
        </p:nvGrpSpPr>
        <p:grpSpPr>
          <a:xfrm>
            <a:off x="5917944" y="2278760"/>
            <a:ext cx="5661367" cy="552163"/>
            <a:chOff x="660496" y="3044973"/>
            <a:chExt cx="5661367" cy="552163"/>
          </a:xfrm>
        </p:grpSpPr>
        <p:sp>
          <p:nvSpPr>
            <p:cNvPr id="35" name="î$líḓè"/>
            <p:cNvSpPr txBox="1"/>
            <p:nvPr/>
          </p:nvSpPr>
          <p:spPr>
            <a:xfrm>
              <a:off x="2789993" y="3044973"/>
              <a:ext cx="3531870" cy="3987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zh-CN" altLang="en-US" dirty="0">
                  <a:solidFill>
                    <a:schemeClr val="tx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请添加文字内容</a:t>
              </a:r>
              <a:endParaRPr lang="zh-CN" altLang="en-US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7" name="iṩlíḍé"/>
            <p:cNvSpPr/>
            <p:nvPr/>
          </p:nvSpPr>
          <p:spPr>
            <a:xfrm>
              <a:off x="660496" y="3237136"/>
              <a:ext cx="360000" cy="360000"/>
            </a:xfrm>
            <a:prstGeom prst="ellipse">
              <a:avLst/>
            </a:prstGeom>
            <a:solidFill>
              <a:srgbClr val="825A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40" name="ï$ľiḓé"/>
          <p:cNvGrpSpPr/>
          <p:nvPr/>
        </p:nvGrpSpPr>
        <p:grpSpPr>
          <a:xfrm>
            <a:off x="5917944" y="3583050"/>
            <a:ext cx="5661367" cy="540098"/>
            <a:chOff x="600171" y="3057038"/>
            <a:chExt cx="5661367" cy="540098"/>
          </a:xfrm>
        </p:grpSpPr>
        <p:sp>
          <p:nvSpPr>
            <p:cNvPr id="41" name="î$líḓè"/>
            <p:cNvSpPr txBox="1"/>
            <p:nvPr/>
          </p:nvSpPr>
          <p:spPr>
            <a:xfrm>
              <a:off x="2729668" y="3057038"/>
              <a:ext cx="3531870" cy="3987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zh-CN" altLang="en-US" dirty="0">
                  <a:solidFill>
                    <a:schemeClr val="tx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请添加文字内容</a:t>
              </a:r>
              <a:endParaRPr lang="zh-CN" altLang="en-US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2" name="iṩlíḍé"/>
            <p:cNvSpPr/>
            <p:nvPr/>
          </p:nvSpPr>
          <p:spPr>
            <a:xfrm>
              <a:off x="600171" y="3237136"/>
              <a:ext cx="360000" cy="360000"/>
            </a:xfrm>
            <a:prstGeom prst="ellipse">
              <a:avLst/>
            </a:prstGeom>
            <a:solidFill>
              <a:srgbClr val="825A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45" name="ï$ľiḓé"/>
          <p:cNvGrpSpPr/>
          <p:nvPr/>
        </p:nvGrpSpPr>
        <p:grpSpPr>
          <a:xfrm>
            <a:off x="5917944" y="4887340"/>
            <a:ext cx="5664542" cy="528033"/>
            <a:chOff x="600171" y="3069103"/>
            <a:chExt cx="5664542" cy="528033"/>
          </a:xfrm>
        </p:grpSpPr>
        <p:sp>
          <p:nvSpPr>
            <p:cNvPr id="46" name="î$líḓè"/>
            <p:cNvSpPr txBox="1"/>
            <p:nvPr/>
          </p:nvSpPr>
          <p:spPr>
            <a:xfrm>
              <a:off x="2732843" y="3069103"/>
              <a:ext cx="3531870" cy="3987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zh-CN" altLang="en-US" dirty="0">
                  <a:solidFill>
                    <a:schemeClr val="tx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请添加文字内容</a:t>
              </a:r>
              <a:endParaRPr lang="zh-CN" altLang="en-US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7" name="iṩlíḍé"/>
            <p:cNvSpPr/>
            <p:nvPr/>
          </p:nvSpPr>
          <p:spPr>
            <a:xfrm>
              <a:off x="600171" y="3237136"/>
              <a:ext cx="360000" cy="360000"/>
            </a:xfrm>
            <a:prstGeom prst="ellipse">
              <a:avLst/>
            </a:prstGeom>
            <a:solidFill>
              <a:srgbClr val="825A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î$líḓè"/>
          <p:cNvSpPr txBox="1"/>
          <p:nvPr/>
        </p:nvSpPr>
        <p:spPr>
          <a:xfrm>
            <a:off x="2406015" y="2997200"/>
            <a:ext cx="7379335" cy="1938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algn="ctr">
              <a:buSzPct val="25000"/>
            </a:pPr>
            <a:r>
              <a:rPr lang="zh-CN" altLang="en-US" sz="6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请添加文字内容</a:t>
            </a:r>
            <a:endParaRPr lang="zh-CN" altLang="en-US" sz="6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buSzPct val="25000"/>
            </a:pPr>
            <a:endParaRPr lang="en-US" altLang="zh-CN" sz="6000" spc="300" dirty="0">
              <a:solidFill>
                <a:srgbClr val="825AD6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62056" y="4269108"/>
            <a:ext cx="44681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25000"/>
            </a:pPr>
            <a:r>
              <a:rPr lang="zh-CN" altLang="en-US" sz="2400" dirty="0"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请添加文字内容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white">
                    <a:lumMod val="85000"/>
                    <a:alpha val="26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04316" y="5108011"/>
            <a:ext cx="783772" cy="0"/>
          </a:xfrm>
          <a:prstGeom prst="line">
            <a:avLst/>
          </a:prstGeom>
          <a:ln w="57150">
            <a:solidFill>
              <a:srgbClr val="825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íSḷíḋe"/>
          <p:cNvSpPr txBox="1"/>
          <p:nvPr/>
        </p:nvSpPr>
        <p:spPr>
          <a:xfrm>
            <a:off x="5142865" y="1486535"/>
            <a:ext cx="2042160" cy="1942465"/>
          </a:xfrm>
          <a:prstGeom prst="rect">
            <a:avLst/>
          </a:prstGeom>
          <a:noFill/>
        </p:spPr>
        <p:txBody>
          <a:bodyPr wrap="none">
            <a:no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155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  <a:alpha val="4000"/>
                  </a:schemeClr>
                </a:solidFill>
                <a:effectLst/>
                <a:uLnTx/>
                <a:uFillTx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01</a:t>
            </a:r>
            <a:endParaRPr lang="en-US" altLang="zh-CN" sz="8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022360" y="1624485"/>
            <a:ext cx="43147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请在此处输入小标题</a:t>
            </a:r>
            <a:endParaRPr lang="zh-CN" altLang="en-US" sz="2000" b="1" cap="all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2360" y="2160125"/>
            <a:ext cx="431474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66470" y="1674495"/>
            <a:ext cx="0" cy="320675"/>
          </a:xfrm>
          <a:prstGeom prst="line">
            <a:avLst/>
          </a:prstGeom>
          <a:ln w="19050">
            <a:gradFill>
              <a:gsLst>
                <a:gs pos="0">
                  <a:srgbClr val="825AD6"/>
                </a:gs>
                <a:gs pos="100000">
                  <a:srgbClr val="825AD6">
                    <a:alpha val="60000"/>
                  </a:srgb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22360" y="4984744"/>
            <a:ext cx="431474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2359" y="4555981"/>
            <a:ext cx="431474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输入小标题</a:t>
            </a:r>
            <a:endParaRPr lang="zh-CN" altLang="en-US" sz="2000" b="1" cap="all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35416" y="3687566"/>
            <a:ext cx="431474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î$líḓè"/>
          <p:cNvSpPr txBox="1"/>
          <p:nvPr/>
        </p:nvSpPr>
        <p:spPr>
          <a:xfrm>
            <a:off x="836295" y="821055"/>
            <a:ext cx="3701415" cy="4914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zh-CN" altLang="en-US" sz="2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请添加文字内容</a:t>
            </a:r>
            <a:endParaRPr lang="zh-CN" altLang="en-US" sz="2600" spc="3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21961" y="2603542"/>
            <a:ext cx="4989889" cy="1092174"/>
            <a:chOff x="5150005" y="1630117"/>
            <a:chExt cx="5619595" cy="1230002"/>
          </a:xfrm>
        </p:grpSpPr>
        <p:sp>
          <p:nvSpPr>
            <p:cNvPr id="12" name="矩形 11"/>
            <p:cNvSpPr/>
            <p:nvPr/>
          </p:nvSpPr>
          <p:spPr>
            <a:xfrm>
              <a:off x="5150005" y="1630117"/>
              <a:ext cx="414650" cy="410198"/>
            </a:xfrm>
            <a:prstGeom prst="rect">
              <a:avLst/>
            </a:prstGeom>
            <a:gradFill>
              <a:gsLst>
                <a:gs pos="0">
                  <a:srgbClr val="825AD6"/>
                </a:gs>
                <a:gs pos="100000">
                  <a:srgbClr val="825AD6">
                    <a:alpha val="6000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buSzPct val="25000"/>
              </a:pP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765818" y="1630117"/>
              <a:ext cx="5003782" cy="410198"/>
            </a:xfrm>
            <a:prstGeom prst="rect">
              <a:avLst/>
            </a:prstGeom>
            <a:gradFill>
              <a:gsLst>
                <a:gs pos="0">
                  <a:srgbClr val="825AD6">
                    <a:alpha val="10000"/>
                  </a:srgbClr>
                </a:gs>
                <a:gs pos="100000">
                  <a:srgbClr val="825AD6">
                    <a:alpha val="10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  <a:defRPr/>
              </a:pPr>
              <a:endPara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5765817" y="2071133"/>
              <a:ext cx="5003782" cy="788986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点击输入标题点击输入相关标题。点击输入标题点击输入相关标题。点击输入标题。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21961" y="3863730"/>
            <a:ext cx="4989889" cy="1092174"/>
            <a:chOff x="5150005" y="2725485"/>
            <a:chExt cx="5619595" cy="1230002"/>
          </a:xfrm>
        </p:grpSpPr>
        <p:sp>
          <p:nvSpPr>
            <p:cNvPr id="16" name="矩形 15"/>
            <p:cNvSpPr/>
            <p:nvPr/>
          </p:nvSpPr>
          <p:spPr>
            <a:xfrm>
              <a:off x="5150005" y="2725485"/>
              <a:ext cx="414650" cy="410198"/>
            </a:xfrm>
            <a:prstGeom prst="rect">
              <a:avLst/>
            </a:prstGeom>
            <a:gradFill>
              <a:gsLst>
                <a:gs pos="0">
                  <a:srgbClr val="825AD6"/>
                </a:gs>
                <a:gs pos="100000">
                  <a:srgbClr val="825AD6">
                    <a:alpha val="60000"/>
                  </a:srgbClr>
                </a:gs>
              </a:gsLst>
              <a:lin ang="5400000" scaled="1"/>
            </a:gra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765818" y="2725485"/>
              <a:ext cx="5003782" cy="410198"/>
            </a:xfrm>
            <a:prstGeom prst="rect">
              <a:avLst/>
            </a:prstGeom>
            <a:gradFill>
              <a:gsLst>
                <a:gs pos="0">
                  <a:srgbClr val="825AD6">
                    <a:alpha val="10000"/>
                  </a:srgbClr>
                </a:gs>
                <a:gs pos="100000">
                  <a:srgbClr val="825AD6">
                    <a:alpha val="10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  <a:defRPr/>
              </a:pPr>
              <a:endPara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5765817" y="3166501"/>
              <a:ext cx="5003782" cy="788986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点击输入标题点击输入相关标题。点击输入标题点击输入相关标题。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39741" y="5123917"/>
            <a:ext cx="4989889" cy="1092174"/>
            <a:chOff x="5150005" y="3820853"/>
            <a:chExt cx="5619595" cy="1230002"/>
          </a:xfrm>
        </p:grpSpPr>
        <p:sp>
          <p:nvSpPr>
            <p:cNvPr id="20" name="矩形 19"/>
            <p:cNvSpPr/>
            <p:nvPr/>
          </p:nvSpPr>
          <p:spPr>
            <a:xfrm>
              <a:off x="5150005" y="3820853"/>
              <a:ext cx="414650" cy="410198"/>
            </a:xfrm>
            <a:prstGeom prst="rect">
              <a:avLst/>
            </a:prstGeom>
            <a:gradFill>
              <a:gsLst>
                <a:gs pos="0">
                  <a:srgbClr val="825AD6"/>
                </a:gs>
                <a:gs pos="100000">
                  <a:srgbClr val="825AD6">
                    <a:alpha val="6000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buSzPct val="25000"/>
              </a:pP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765818" y="3820853"/>
              <a:ext cx="5003782" cy="410198"/>
            </a:xfrm>
            <a:prstGeom prst="rect">
              <a:avLst/>
            </a:prstGeom>
            <a:gradFill>
              <a:gsLst>
                <a:gs pos="0">
                  <a:srgbClr val="825AD6">
                    <a:alpha val="10000"/>
                  </a:srgbClr>
                </a:gs>
                <a:gs pos="100000">
                  <a:srgbClr val="825AD6">
                    <a:alpha val="10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  <a:defRPr/>
              </a:pPr>
              <a:endPara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5765817" y="4261869"/>
              <a:ext cx="5003782" cy="788986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点击输入标题点击输入相关标题。点击输入标题点击输入相关标题。点击输入标题。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485097" y="2577387"/>
            <a:ext cx="146706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输入小标题</a:t>
            </a:r>
            <a:endParaRPr lang="zh-CN" altLang="en-US" sz="2000" b="1" cap="all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69815" y="3843413"/>
            <a:ext cx="146706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输入小标题</a:t>
            </a:r>
            <a:endParaRPr lang="zh-CN" altLang="en-US" sz="2000" b="1" cap="all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75518" y="5096565"/>
            <a:ext cx="146706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输入小标题</a:t>
            </a:r>
            <a:endParaRPr lang="zh-CN" altLang="en-US" sz="2000" b="1" cap="all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矩形: 圆角 22"/>
          <p:cNvSpPr/>
          <p:nvPr/>
        </p:nvSpPr>
        <p:spPr>
          <a:xfrm rot="5400000">
            <a:off x="3159125" y="744220"/>
            <a:ext cx="812165" cy="2209800"/>
          </a:xfrm>
          <a:prstGeom prst="roundRect">
            <a:avLst/>
          </a:prstGeom>
          <a:gradFill>
            <a:gsLst>
              <a:gs pos="0">
                <a:srgbClr val="825AD6"/>
              </a:gs>
              <a:gs pos="100000">
                <a:srgbClr val="825AD6">
                  <a:alpha val="60000"/>
                </a:srgbClr>
              </a:gs>
            </a:gsLst>
            <a:lin ang="5400000" scaled="1"/>
          </a:grad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52090" y="1573530"/>
            <a:ext cx="1626870" cy="68199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lnSpc>
                <a:spcPct val="90000"/>
              </a:lnSpc>
              <a:buSzPct val="25000"/>
              <a:defRPr/>
            </a:pPr>
            <a:r>
              <a:rPr lang="zh-CN" altLang="en-US" sz="3600" b="1" cap="all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小标题</a:t>
            </a:r>
            <a:endParaRPr lang="zh-CN" altLang="en-US" sz="3600" b="1" cap="all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î$líḓè"/>
          <p:cNvSpPr txBox="1"/>
          <p:nvPr/>
        </p:nvSpPr>
        <p:spPr>
          <a:xfrm>
            <a:off x="836295" y="821055"/>
            <a:ext cx="3701415" cy="4914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zh-CN" altLang="en-US" sz="2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请添加文字内容</a:t>
            </a:r>
            <a:endParaRPr lang="zh-CN" altLang="en-US" sz="2600" spc="3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$líḓè"/>
          <p:cNvSpPr txBox="1"/>
          <p:nvPr/>
        </p:nvSpPr>
        <p:spPr>
          <a:xfrm>
            <a:off x="836295" y="821055"/>
            <a:ext cx="3701415" cy="4914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zh-CN" altLang="en-US" sz="2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请添加文字内容</a:t>
            </a:r>
            <a:endParaRPr lang="zh-CN" altLang="en-US" sz="2600" spc="3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805074" y="3999673"/>
            <a:ext cx="0" cy="1509964"/>
          </a:xfrm>
          <a:prstGeom prst="line">
            <a:avLst/>
          </a:prstGeom>
          <a:ln w="3175" cap="rnd">
            <a:gradFill>
              <a:gsLst>
                <a:gs pos="0">
                  <a:srgbClr val="825AD6"/>
                </a:gs>
                <a:gs pos="100000">
                  <a:srgbClr val="825AD6">
                    <a:alpha val="60000"/>
                  </a:srgbClr>
                </a:gs>
              </a:gsLst>
              <a:lin ang="5400000" scaled="1"/>
            </a:gradFill>
            <a:round/>
            <a:headEnd type="none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169387" y="3999673"/>
            <a:ext cx="0" cy="1509964"/>
          </a:xfrm>
          <a:prstGeom prst="line">
            <a:avLst/>
          </a:prstGeom>
          <a:ln w="3175" cap="rnd">
            <a:gradFill>
              <a:gsLst>
                <a:gs pos="0">
                  <a:srgbClr val="825AD6"/>
                </a:gs>
                <a:gs pos="100000">
                  <a:srgbClr val="825AD6">
                    <a:alpha val="60000"/>
                  </a:srgbClr>
                </a:gs>
              </a:gsLst>
              <a:lin ang="5400000" scaled="1"/>
            </a:gradFill>
            <a:round/>
            <a:headEnd type="none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ïśliďé"/>
          <p:cNvSpPr/>
          <p:nvPr/>
        </p:nvSpPr>
        <p:spPr>
          <a:xfrm>
            <a:off x="5308340" y="3785620"/>
            <a:ext cx="629155" cy="629155"/>
          </a:xfrm>
          <a:prstGeom prst="ellipse">
            <a:avLst/>
          </a:prstGeom>
          <a:gradFill>
            <a:gsLst>
              <a:gs pos="0">
                <a:srgbClr val="825AD6"/>
              </a:gs>
              <a:gs pos="100000">
                <a:srgbClr val="825AD6">
                  <a:alpha val="6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000" dirty="0">
              <a:gradFill>
                <a:gsLst>
                  <a:gs pos="31000">
                    <a:srgbClr val="4726D8"/>
                  </a:gs>
                  <a:gs pos="100000">
                    <a:srgbClr val="D754C6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işḻiḓé"/>
          <p:cNvSpPr/>
          <p:nvPr/>
        </p:nvSpPr>
        <p:spPr>
          <a:xfrm>
            <a:off x="7672653" y="3785620"/>
            <a:ext cx="629155" cy="629155"/>
          </a:xfrm>
          <a:prstGeom prst="ellipse">
            <a:avLst/>
          </a:prstGeom>
          <a:gradFill>
            <a:gsLst>
              <a:gs pos="0">
                <a:srgbClr val="825AD6"/>
              </a:gs>
              <a:gs pos="100000">
                <a:srgbClr val="825AD6">
                  <a:alpha val="6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000" dirty="0">
              <a:gradFill>
                <a:gsLst>
                  <a:gs pos="31000">
                    <a:srgbClr val="4726D8"/>
                  </a:gs>
                  <a:gs pos="100000">
                    <a:srgbClr val="D754C6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íṣľídé"/>
          <p:cNvSpPr/>
          <p:nvPr/>
        </p:nvSpPr>
        <p:spPr>
          <a:xfrm>
            <a:off x="10014552" y="3785620"/>
            <a:ext cx="629155" cy="629155"/>
          </a:xfrm>
          <a:prstGeom prst="ellipse">
            <a:avLst/>
          </a:prstGeom>
          <a:gradFill>
            <a:gsLst>
              <a:gs pos="0">
                <a:srgbClr val="825AD6"/>
              </a:gs>
              <a:gs pos="100000">
                <a:srgbClr val="825AD6">
                  <a:alpha val="6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000" dirty="0">
              <a:gradFill>
                <a:gsLst>
                  <a:gs pos="31000">
                    <a:srgbClr val="4726D8"/>
                  </a:gs>
                  <a:gs pos="100000">
                    <a:srgbClr val="D754C6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37705" y="2637006"/>
            <a:ext cx="6191400" cy="645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6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点击输入标题点击输入相关标题。点击输入标题点击输入相关标题。点击输入标题点击输入相关标题。点击输入标题点击输入相关标题。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281803" y="1932560"/>
            <a:ext cx="1628393" cy="4226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825AD6"/>
              </a:gs>
              <a:gs pos="0">
                <a:srgbClr val="825AD6">
                  <a:alpha val="60000"/>
                </a:srgbClr>
              </a:gs>
            </a:gsLst>
            <a:lin ang="162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输入小标题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04902" y="4614756"/>
            <a:ext cx="1599951" cy="1183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1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30091" y="4614756"/>
            <a:ext cx="1599951" cy="1183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 algn="ctr">
              <a:lnSpc>
                <a:spcPct val="11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 algn="ct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29154" y="4614756"/>
            <a:ext cx="1599951" cy="1183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1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点击输入标题点击输入标题。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ïšľïḋé"/>
          <p:cNvSpPr/>
          <p:nvPr/>
        </p:nvSpPr>
        <p:spPr>
          <a:xfrm>
            <a:off x="4619913" y="1905983"/>
            <a:ext cx="512592" cy="444029"/>
          </a:xfrm>
          <a:custGeom>
            <a:avLst/>
            <a:gdLst/>
            <a:ahLst/>
            <a:cxnLst/>
            <a:rect l="l" t="t" r="r" b="b"/>
            <a:pathLst>
              <a:path w="512592" h="444029">
                <a:moveTo>
                  <a:pt x="461442" y="0"/>
                </a:moveTo>
                <a:lnTo>
                  <a:pt x="512592" y="96860"/>
                </a:lnTo>
                <a:cubicBezTo>
                  <a:pt x="470874" y="116449"/>
                  <a:pt x="442034" y="135948"/>
                  <a:pt x="426072" y="155356"/>
                </a:cubicBezTo>
                <a:cubicBezTo>
                  <a:pt x="410110" y="174764"/>
                  <a:pt x="401222" y="197709"/>
                  <a:pt x="399409" y="224191"/>
                </a:cubicBezTo>
                <a:lnTo>
                  <a:pt x="512592" y="224191"/>
                </a:lnTo>
                <a:lnTo>
                  <a:pt x="512592" y="444029"/>
                </a:lnTo>
                <a:lnTo>
                  <a:pt x="275886" y="444029"/>
                </a:lnTo>
                <a:lnTo>
                  <a:pt x="275886" y="261738"/>
                </a:lnTo>
                <a:cubicBezTo>
                  <a:pt x="275886" y="194626"/>
                  <a:pt x="289853" y="141661"/>
                  <a:pt x="317786" y="102845"/>
                </a:cubicBezTo>
                <a:cubicBezTo>
                  <a:pt x="345719" y="64029"/>
                  <a:pt x="393604" y="29747"/>
                  <a:pt x="461442" y="0"/>
                </a:cubicBezTo>
                <a:close/>
                <a:moveTo>
                  <a:pt x="185557" y="0"/>
                </a:moveTo>
                <a:lnTo>
                  <a:pt x="236707" y="96860"/>
                </a:lnTo>
                <a:cubicBezTo>
                  <a:pt x="194989" y="116449"/>
                  <a:pt x="166149" y="135948"/>
                  <a:pt x="150187" y="155356"/>
                </a:cubicBezTo>
                <a:cubicBezTo>
                  <a:pt x="134225" y="174764"/>
                  <a:pt x="125337" y="197709"/>
                  <a:pt x="123523" y="224191"/>
                </a:cubicBezTo>
                <a:lnTo>
                  <a:pt x="236707" y="224191"/>
                </a:lnTo>
                <a:lnTo>
                  <a:pt x="236707" y="444029"/>
                </a:lnTo>
                <a:lnTo>
                  <a:pt x="0" y="444029"/>
                </a:lnTo>
                <a:lnTo>
                  <a:pt x="0" y="261738"/>
                </a:lnTo>
                <a:cubicBezTo>
                  <a:pt x="0" y="194626"/>
                  <a:pt x="13967" y="141661"/>
                  <a:pt x="41900" y="102845"/>
                </a:cubicBezTo>
                <a:cubicBezTo>
                  <a:pt x="69833" y="64029"/>
                  <a:pt x="117719" y="29747"/>
                  <a:pt x="185557" y="0"/>
                </a:cubicBezTo>
                <a:close/>
              </a:path>
            </a:pathLst>
          </a:custGeom>
          <a:gradFill>
            <a:gsLst>
              <a:gs pos="0">
                <a:srgbClr val="825AD6"/>
              </a:gs>
              <a:gs pos="100000">
                <a:srgbClr val="825AD6">
                  <a:alpha val="6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2" name="文本框 25"/>
          <p:cNvSpPr>
            <a:spLocks noChangeArrowheads="1"/>
          </p:cNvSpPr>
          <p:nvPr/>
        </p:nvSpPr>
        <p:spPr bwMode="auto">
          <a:xfrm>
            <a:off x="5355777" y="3889788"/>
            <a:ext cx="55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01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文本框 25"/>
          <p:cNvSpPr>
            <a:spLocks noChangeArrowheads="1"/>
          </p:cNvSpPr>
          <p:nvPr/>
        </p:nvSpPr>
        <p:spPr bwMode="auto">
          <a:xfrm>
            <a:off x="7716216" y="3889788"/>
            <a:ext cx="55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4" name="文本框 25"/>
          <p:cNvSpPr>
            <a:spLocks noChangeArrowheads="1"/>
          </p:cNvSpPr>
          <p:nvPr/>
        </p:nvSpPr>
        <p:spPr bwMode="auto">
          <a:xfrm>
            <a:off x="10067081" y="3889787"/>
            <a:ext cx="55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03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5645" y="1841500"/>
            <a:ext cx="3340100" cy="406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图片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$líḓè"/>
          <p:cNvSpPr txBox="1"/>
          <p:nvPr/>
        </p:nvSpPr>
        <p:spPr>
          <a:xfrm>
            <a:off x="836295" y="821055"/>
            <a:ext cx="3701415" cy="4914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zh-CN" altLang="en-US" sz="2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请添加文字内容</a:t>
            </a:r>
            <a:endParaRPr lang="zh-CN" altLang="en-US" sz="2600" spc="3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683895" y="2326640"/>
            <a:ext cx="6137275" cy="1102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780" indent="-17145" algn="just"/>
            <a:r>
              <a:rPr lang="en-US" altLang="zh-CN" sz="6600" b="1" dirty="0">
                <a:solidFill>
                  <a:srgbClr val="825AD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Thanks</a:t>
            </a:r>
            <a:endParaRPr lang="zh-CN" altLang="en-US" sz="6600" b="1" dirty="0">
              <a:solidFill>
                <a:srgbClr val="825AD6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730,&quot;width&quot;:7195}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COMMONDATA" val="eyJoZGlkIjoiYjQ4ZGIwZDIwOTEyZjAwZjlhNDBhMjhlN2Q3NTBkYWMifQ=="/>
  <p:tag name="KSO_WPP_MARK_KEY" val="a664df40-eb85-458e-a1f4-eed1dd362911"/>
</p:tagLst>
</file>

<file path=ppt/tags/tag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WPS 演示</Application>
  <PresentationFormat>宽屏</PresentationFormat>
  <Paragraphs>80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Wingdings</vt:lpstr>
      <vt:lpstr>微软雅黑</vt:lpstr>
      <vt:lpstr>阿里巴巴普惠体 Medium</vt:lpstr>
      <vt:lpstr>思源黑体</vt:lpstr>
      <vt:lpstr>Arial Unicode MS</vt:lpstr>
      <vt:lpstr>Calibri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没你一切安好</cp:lastModifiedBy>
  <cp:revision>163</cp:revision>
  <dcterms:created xsi:type="dcterms:W3CDTF">2019-06-19T02:08:00Z</dcterms:created>
  <dcterms:modified xsi:type="dcterms:W3CDTF">2023-03-17T07:44:29Z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2052-11.1.0.12970</vt:lpwstr>
  </property>
  <property fmtid="{D5CDD505-2E9C-101B-9397-08002B2CF9AE}" pid="3" name="ICV">
    <vt:lpwstr>83C4ACF7DC9A4C43979B626E2FEDAAF2</vt:lpwstr>
  </property>
</Properties>
</file>